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2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Power in KWH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Power in KWH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LED</c:v>
                </c:pt>
                <c:pt idx="1">
                  <c:v>LOW PRESSURE LAMP</c:v>
                </c:pt>
                <c:pt idx="2">
                  <c:v>MEDIUM PRESSURE LAMP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3.5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48-47FF-AFEF-CB722F7AA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6950608"/>
        <c:axId val="1736951088"/>
      </c:barChart>
      <c:catAx>
        <c:axId val="173695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951088"/>
        <c:crosses val="autoZero"/>
        <c:auto val="1"/>
        <c:lblAlgn val="ctr"/>
        <c:lblOffset val="100"/>
        <c:noMultiLvlLbl val="0"/>
      </c:catAx>
      <c:valAx>
        <c:axId val="173695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95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59CE7-B7CD-428E-B090-3CB39798528B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IN"/>
        </a:p>
      </dgm:t>
    </dgm:pt>
    <dgm:pt modelId="{E9213686-A85A-4413-8826-B682F327890F}">
      <dgm:prSet/>
      <dgm:spPr/>
      <dgm:t>
        <a:bodyPr/>
        <a:lstStyle/>
        <a:p>
          <a:r>
            <a:rPr lang="en-IN" dirty="0"/>
            <a:t>Better Light output (narrow spectrum output).</a:t>
          </a:r>
        </a:p>
      </dgm:t>
    </dgm:pt>
    <dgm:pt modelId="{11629FA5-CCB5-4E49-8354-0F2B944D7991}" type="parTrans" cxnId="{BB337018-8F20-4015-87D4-3F0DF3E99795}">
      <dgm:prSet/>
      <dgm:spPr/>
      <dgm:t>
        <a:bodyPr/>
        <a:lstStyle/>
        <a:p>
          <a:endParaRPr lang="en-IN"/>
        </a:p>
      </dgm:t>
    </dgm:pt>
    <dgm:pt modelId="{03441A06-94C4-4536-829D-D0A4EFB8528A}" type="sibTrans" cxnId="{BB337018-8F20-4015-87D4-3F0DF3E99795}">
      <dgm:prSet/>
      <dgm:spPr/>
      <dgm:t>
        <a:bodyPr/>
        <a:lstStyle/>
        <a:p>
          <a:endParaRPr lang="en-IN"/>
        </a:p>
      </dgm:t>
    </dgm:pt>
    <dgm:pt modelId="{F378264A-B7BA-4D40-B305-19E13B3E9C24}">
      <dgm:prSet/>
      <dgm:spPr/>
      <dgm:t>
        <a:bodyPr/>
        <a:lstStyle/>
        <a:p>
          <a:r>
            <a:rPr lang="en-IN"/>
            <a:t>Much higher energy efficiency.</a:t>
          </a:r>
          <a:endParaRPr lang="en-IN" dirty="0"/>
        </a:p>
      </dgm:t>
    </dgm:pt>
    <dgm:pt modelId="{48C3CE07-0947-416F-A4CB-D900E214A20E}" type="parTrans" cxnId="{FD547D3A-7FA5-4FD5-9C2B-74DD5F435379}">
      <dgm:prSet/>
      <dgm:spPr/>
      <dgm:t>
        <a:bodyPr/>
        <a:lstStyle/>
        <a:p>
          <a:endParaRPr lang="en-IN"/>
        </a:p>
      </dgm:t>
    </dgm:pt>
    <dgm:pt modelId="{7723728F-BAB1-425B-AF91-CE8FE93C437D}" type="sibTrans" cxnId="{FD547D3A-7FA5-4FD5-9C2B-74DD5F435379}">
      <dgm:prSet/>
      <dgm:spPr/>
      <dgm:t>
        <a:bodyPr/>
        <a:lstStyle/>
        <a:p>
          <a:endParaRPr lang="en-IN"/>
        </a:p>
      </dgm:t>
    </dgm:pt>
    <dgm:pt modelId="{7B88FD32-0FC1-4706-BF63-3656B036A663}">
      <dgm:prSet/>
      <dgm:spPr/>
      <dgm:t>
        <a:bodyPr/>
        <a:lstStyle/>
        <a:p>
          <a:r>
            <a:rPr lang="en-IN"/>
            <a:t>Higher lifetime operations.</a:t>
          </a:r>
          <a:endParaRPr lang="en-IN" dirty="0"/>
        </a:p>
      </dgm:t>
    </dgm:pt>
    <dgm:pt modelId="{B452CEA0-F486-44FD-838A-F423AA419447}" type="parTrans" cxnId="{F33947CF-9A88-4292-A1B6-1752BC402B53}">
      <dgm:prSet/>
      <dgm:spPr/>
      <dgm:t>
        <a:bodyPr/>
        <a:lstStyle/>
        <a:p>
          <a:endParaRPr lang="en-IN"/>
        </a:p>
      </dgm:t>
    </dgm:pt>
    <dgm:pt modelId="{1A9857C1-60EC-4003-A2F4-8823F0429980}" type="sibTrans" cxnId="{F33947CF-9A88-4292-A1B6-1752BC402B53}">
      <dgm:prSet/>
      <dgm:spPr/>
      <dgm:t>
        <a:bodyPr/>
        <a:lstStyle/>
        <a:p>
          <a:endParaRPr lang="en-IN"/>
        </a:p>
      </dgm:t>
    </dgm:pt>
    <dgm:pt modelId="{05A7EF5B-0398-419C-BBCC-170DACD8FA1D}">
      <dgm:prSet/>
      <dgm:spPr/>
      <dgm:t>
        <a:bodyPr/>
        <a:lstStyle/>
        <a:p>
          <a:r>
            <a:rPr lang="en-IN" dirty="0"/>
            <a:t>Better thermal management.</a:t>
          </a:r>
        </a:p>
      </dgm:t>
    </dgm:pt>
    <dgm:pt modelId="{94468424-429E-4167-8F3B-7F381415E0D5}" type="parTrans" cxnId="{0F25F429-FE72-4B9A-979C-E6C4978598F5}">
      <dgm:prSet/>
      <dgm:spPr/>
      <dgm:t>
        <a:bodyPr/>
        <a:lstStyle/>
        <a:p>
          <a:endParaRPr lang="en-IN"/>
        </a:p>
      </dgm:t>
    </dgm:pt>
    <dgm:pt modelId="{2F38DBE7-139C-4046-9FE9-94816F50A2E5}" type="sibTrans" cxnId="{0F25F429-FE72-4B9A-979C-E6C4978598F5}">
      <dgm:prSet/>
      <dgm:spPr/>
      <dgm:t>
        <a:bodyPr/>
        <a:lstStyle/>
        <a:p>
          <a:endParaRPr lang="en-IN"/>
        </a:p>
      </dgm:t>
    </dgm:pt>
    <dgm:pt modelId="{7D87EC01-C472-4BDF-828C-F473A5BE41DD}">
      <dgm:prSet/>
      <dgm:spPr/>
      <dgm:t>
        <a:bodyPr/>
        <a:lstStyle/>
        <a:p>
          <a:r>
            <a:rPr lang="en-IN" b="0" i="0" dirty="0"/>
            <a:t>Environmentally Friendly (No mercury content)</a:t>
          </a:r>
        </a:p>
      </dgm:t>
    </dgm:pt>
    <dgm:pt modelId="{827E9097-3C62-484D-99EC-739E7C9B1BFD}" type="parTrans" cxnId="{30A4DC40-6152-45BF-850C-6B8DFA319AE6}">
      <dgm:prSet/>
      <dgm:spPr/>
      <dgm:t>
        <a:bodyPr/>
        <a:lstStyle/>
        <a:p>
          <a:endParaRPr lang="en-IN"/>
        </a:p>
      </dgm:t>
    </dgm:pt>
    <dgm:pt modelId="{E173D244-79EF-436C-8FD7-029BA6A2354D}" type="sibTrans" cxnId="{30A4DC40-6152-45BF-850C-6B8DFA319AE6}">
      <dgm:prSet/>
      <dgm:spPr/>
      <dgm:t>
        <a:bodyPr/>
        <a:lstStyle/>
        <a:p>
          <a:endParaRPr lang="en-IN"/>
        </a:p>
      </dgm:t>
    </dgm:pt>
    <dgm:pt modelId="{581C6B6D-48ED-4EF9-ACD2-B861EA7C0825}" type="pres">
      <dgm:prSet presAssocID="{EF159CE7-B7CD-428E-B090-3CB39798528B}" presName="linear" presStyleCnt="0">
        <dgm:presLayoutVars>
          <dgm:dir/>
          <dgm:animLvl val="lvl"/>
          <dgm:resizeHandles val="exact"/>
        </dgm:presLayoutVars>
      </dgm:prSet>
      <dgm:spPr/>
    </dgm:pt>
    <dgm:pt modelId="{8FC04813-1C5E-46C2-BB81-AEB04BD52B04}" type="pres">
      <dgm:prSet presAssocID="{E9213686-A85A-4413-8826-B682F327890F}" presName="parentLin" presStyleCnt="0"/>
      <dgm:spPr/>
    </dgm:pt>
    <dgm:pt modelId="{3352D2A9-D647-4403-BFD9-92A616EC6DA4}" type="pres">
      <dgm:prSet presAssocID="{E9213686-A85A-4413-8826-B682F327890F}" presName="parentLeftMargin" presStyleLbl="node1" presStyleIdx="0" presStyleCnt="5"/>
      <dgm:spPr/>
    </dgm:pt>
    <dgm:pt modelId="{180DBC4B-7B94-454F-AF4A-F851AF4F0512}" type="pres">
      <dgm:prSet presAssocID="{E9213686-A85A-4413-8826-B682F327890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72BD8DB-CD4F-4FBB-8019-735ACB86C3DA}" type="pres">
      <dgm:prSet presAssocID="{E9213686-A85A-4413-8826-B682F327890F}" presName="negativeSpace" presStyleCnt="0"/>
      <dgm:spPr/>
    </dgm:pt>
    <dgm:pt modelId="{F43F6770-8758-4F5E-A176-8636888C0A05}" type="pres">
      <dgm:prSet presAssocID="{E9213686-A85A-4413-8826-B682F327890F}" presName="childText" presStyleLbl="conFgAcc1" presStyleIdx="0" presStyleCnt="5">
        <dgm:presLayoutVars>
          <dgm:bulletEnabled val="1"/>
        </dgm:presLayoutVars>
      </dgm:prSet>
      <dgm:spPr/>
    </dgm:pt>
    <dgm:pt modelId="{696FD4EF-1762-4FB5-9CA6-25B8B56A8B41}" type="pres">
      <dgm:prSet presAssocID="{03441A06-94C4-4536-829D-D0A4EFB8528A}" presName="spaceBetweenRectangles" presStyleCnt="0"/>
      <dgm:spPr/>
    </dgm:pt>
    <dgm:pt modelId="{15CE56A6-4487-4F59-9782-9634B425629E}" type="pres">
      <dgm:prSet presAssocID="{F378264A-B7BA-4D40-B305-19E13B3E9C24}" presName="parentLin" presStyleCnt="0"/>
      <dgm:spPr/>
    </dgm:pt>
    <dgm:pt modelId="{CE5FDF71-B041-412D-A323-A56204D8D10C}" type="pres">
      <dgm:prSet presAssocID="{F378264A-B7BA-4D40-B305-19E13B3E9C24}" presName="parentLeftMargin" presStyleLbl="node1" presStyleIdx="0" presStyleCnt="5"/>
      <dgm:spPr/>
    </dgm:pt>
    <dgm:pt modelId="{E68B1FC8-B273-4B37-AEAA-B4B11706C052}" type="pres">
      <dgm:prSet presAssocID="{F378264A-B7BA-4D40-B305-19E13B3E9C2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2E18CA0-CD6F-4A5A-9A39-F6AE065469C6}" type="pres">
      <dgm:prSet presAssocID="{F378264A-B7BA-4D40-B305-19E13B3E9C24}" presName="negativeSpace" presStyleCnt="0"/>
      <dgm:spPr/>
    </dgm:pt>
    <dgm:pt modelId="{E585435D-690B-4FE5-8D9E-E66BDE198EBF}" type="pres">
      <dgm:prSet presAssocID="{F378264A-B7BA-4D40-B305-19E13B3E9C24}" presName="childText" presStyleLbl="conFgAcc1" presStyleIdx="1" presStyleCnt="5">
        <dgm:presLayoutVars>
          <dgm:bulletEnabled val="1"/>
        </dgm:presLayoutVars>
      </dgm:prSet>
      <dgm:spPr/>
    </dgm:pt>
    <dgm:pt modelId="{A4C458EC-FC53-421E-8FBA-CCD5E80BC17D}" type="pres">
      <dgm:prSet presAssocID="{7723728F-BAB1-425B-AF91-CE8FE93C437D}" presName="spaceBetweenRectangles" presStyleCnt="0"/>
      <dgm:spPr/>
    </dgm:pt>
    <dgm:pt modelId="{65A72FC8-6F48-4694-8C9C-4E9489B1D1EC}" type="pres">
      <dgm:prSet presAssocID="{7B88FD32-0FC1-4706-BF63-3656B036A663}" presName="parentLin" presStyleCnt="0"/>
      <dgm:spPr/>
    </dgm:pt>
    <dgm:pt modelId="{2E3DFBFC-6283-40BC-8924-9531F488F4BC}" type="pres">
      <dgm:prSet presAssocID="{7B88FD32-0FC1-4706-BF63-3656B036A663}" presName="parentLeftMargin" presStyleLbl="node1" presStyleIdx="1" presStyleCnt="5"/>
      <dgm:spPr/>
    </dgm:pt>
    <dgm:pt modelId="{E2DE2F4E-A92F-47EB-A644-ED166DAC9C51}" type="pres">
      <dgm:prSet presAssocID="{7B88FD32-0FC1-4706-BF63-3656B036A66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3353F38-2E37-4B23-938B-9C30E2085947}" type="pres">
      <dgm:prSet presAssocID="{7B88FD32-0FC1-4706-BF63-3656B036A663}" presName="negativeSpace" presStyleCnt="0"/>
      <dgm:spPr/>
    </dgm:pt>
    <dgm:pt modelId="{5048E59D-04C2-4825-BDA2-74B611D92CCE}" type="pres">
      <dgm:prSet presAssocID="{7B88FD32-0FC1-4706-BF63-3656B036A663}" presName="childText" presStyleLbl="conFgAcc1" presStyleIdx="2" presStyleCnt="5">
        <dgm:presLayoutVars>
          <dgm:bulletEnabled val="1"/>
        </dgm:presLayoutVars>
      </dgm:prSet>
      <dgm:spPr/>
    </dgm:pt>
    <dgm:pt modelId="{7E16857D-55B3-4ED1-B6FC-ADD03780D514}" type="pres">
      <dgm:prSet presAssocID="{1A9857C1-60EC-4003-A2F4-8823F0429980}" presName="spaceBetweenRectangles" presStyleCnt="0"/>
      <dgm:spPr/>
    </dgm:pt>
    <dgm:pt modelId="{C5708B9E-3522-4C29-9FD1-00A21A075C6A}" type="pres">
      <dgm:prSet presAssocID="{05A7EF5B-0398-419C-BBCC-170DACD8FA1D}" presName="parentLin" presStyleCnt="0"/>
      <dgm:spPr/>
    </dgm:pt>
    <dgm:pt modelId="{2095FC87-9C0D-48A1-B7AF-73775226802B}" type="pres">
      <dgm:prSet presAssocID="{05A7EF5B-0398-419C-BBCC-170DACD8FA1D}" presName="parentLeftMargin" presStyleLbl="node1" presStyleIdx="2" presStyleCnt="5"/>
      <dgm:spPr/>
    </dgm:pt>
    <dgm:pt modelId="{28A53148-312A-4179-A4B4-04218060CDAB}" type="pres">
      <dgm:prSet presAssocID="{05A7EF5B-0398-419C-BBCC-170DACD8FA1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79EAE78-9E22-4121-B467-A087842E28F8}" type="pres">
      <dgm:prSet presAssocID="{05A7EF5B-0398-419C-BBCC-170DACD8FA1D}" presName="negativeSpace" presStyleCnt="0"/>
      <dgm:spPr/>
    </dgm:pt>
    <dgm:pt modelId="{60FEBA44-8F99-476F-A8FB-25DA59F8D05F}" type="pres">
      <dgm:prSet presAssocID="{05A7EF5B-0398-419C-BBCC-170DACD8FA1D}" presName="childText" presStyleLbl="conFgAcc1" presStyleIdx="3" presStyleCnt="5">
        <dgm:presLayoutVars>
          <dgm:bulletEnabled val="1"/>
        </dgm:presLayoutVars>
      </dgm:prSet>
      <dgm:spPr/>
    </dgm:pt>
    <dgm:pt modelId="{0A132071-F8E7-4177-83F8-484B6484DFF7}" type="pres">
      <dgm:prSet presAssocID="{2F38DBE7-139C-4046-9FE9-94816F50A2E5}" presName="spaceBetweenRectangles" presStyleCnt="0"/>
      <dgm:spPr/>
    </dgm:pt>
    <dgm:pt modelId="{0D8C3749-F276-4388-AB1C-07199FA11456}" type="pres">
      <dgm:prSet presAssocID="{7D87EC01-C472-4BDF-828C-F473A5BE41DD}" presName="parentLin" presStyleCnt="0"/>
      <dgm:spPr/>
    </dgm:pt>
    <dgm:pt modelId="{D8511B45-01E0-4E24-91C8-AA763D22FF02}" type="pres">
      <dgm:prSet presAssocID="{7D87EC01-C472-4BDF-828C-F473A5BE41DD}" presName="parentLeftMargin" presStyleLbl="node1" presStyleIdx="3" presStyleCnt="5"/>
      <dgm:spPr/>
    </dgm:pt>
    <dgm:pt modelId="{B96C58D5-8641-4C66-8271-F568ED4FF7F5}" type="pres">
      <dgm:prSet presAssocID="{7D87EC01-C472-4BDF-828C-F473A5BE41D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8381C06-E334-474B-A1C4-F397EA555631}" type="pres">
      <dgm:prSet presAssocID="{7D87EC01-C472-4BDF-828C-F473A5BE41DD}" presName="negativeSpace" presStyleCnt="0"/>
      <dgm:spPr/>
    </dgm:pt>
    <dgm:pt modelId="{E245DC46-4461-4CBC-BD30-F605E6FD4652}" type="pres">
      <dgm:prSet presAssocID="{7D87EC01-C472-4BDF-828C-F473A5BE41D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0CC820C-B5C3-4413-A810-F7B7D7E7C48E}" type="presOf" srcId="{05A7EF5B-0398-419C-BBCC-170DACD8FA1D}" destId="{2095FC87-9C0D-48A1-B7AF-73775226802B}" srcOrd="0" destOrd="0" presId="urn:microsoft.com/office/officeart/2005/8/layout/list1"/>
    <dgm:cxn modelId="{BB337018-8F20-4015-87D4-3F0DF3E99795}" srcId="{EF159CE7-B7CD-428E-B090-3CB39798528B}" destId="{E9213686-A85A-4413-8826-B682F327890F}" srcOrd="0" destOrd="0" parTransId="{11629FA5-CCB5-4E49-8354-0F2B944D7991}" sibTransId="{03441A06-94C4-4536-829D-D0A4EFB8528A}"/>
    <dgm:cxn modelId="{0F25F429-FE72-4B9A-979C-E6C4978598F5}" srcId="{EF159CE7-B7CD-428E-B090-3CB39798528B}" destId="{05A7EF5B-0398-419C-BBCC-170DACD8FA1D}" srcOrd="3" destOrd="0" parTransId="{94468424-429E-4167-8F3B-7F381415E0D5}" sibTransId="{2F38DBE7-139C-4046-9FE9-94816F50A2E5}"/>
    <dgm:cxn modelId="{8691CC37-9479-4C94-A234-FFD11F2FF88C}" type="presOf" srcId="{F378264A-B7BA-4D40-B305-19E13B3E9C24}" destId="{E68B1FC8-B273-4B37-AEAA-B4B11706C052}" srcOrd="1" destOrd="0" presId="urn:microsoft.com/office/officeart/2005/8/layout/list1"/>
    <dgm:cxn modelId="{FD547D3A-7FA5-4FD5-9C2B-74DD5F435379}" srcId="{EF159CE7-B7CD-428E-B090-3CB39798528B}" destId="{F378264A-B7BA-4D40-B305-19E13B3E9C24}" srcOrd="1" destOrd="0" parTransId="{48C3CE07-0947-416F-A4CB-D900E214A20E}" sibTransId="{7723728F-BAB1-425B-AF91-CE8FE93C437D}"/>
    <dgm:cxn modelId="{175FAC3D-F9D6-4413-83C2-2DDCB7A8B8AC}" type="presOf" srcId="{7B88FD32-0FC1-4706-BF63-3656B036A663}" destId="{2E3DFBFC-6283-40BC-8924-9531F488F4BC}" srcOrd="0" destOrd="0" presId="urn:microsoft.com/office/officeart/2005/8/layout/list1"/>
    <dgm:cxn modelId="{30A4DC40-6152-45BF-850C-6B8DFA319AE6}" srcId="{EF159CE7-B7CD-428E-B090-3CB39798528B}" destId="{7D87EC01-C472-4BDF-828C-F473A5BE41DD}" srcOrd="4" destOrd="0" parTransId="{827E9097-3C62-484D-99EC-739E7C9B1BFD}" sibTransId="{E173D244-79EF-436C-8FD7-029BA6A2354D}"/>
    <dgm:cxn modelId="{1E710F5D-1680-417E-91EE-79EB3D63CBDE}" type="presOf" srcId="{EF159CE7-B7CD-428E-B090-3CB39798528B}" destId="{581C6B6D-48ED-4EF9-ACD2-B861EA7C0825}" srcOrd="0" destOrd="0" presId="urn:microsoft.com/office/officeart/2005/8/layout/list1"/>
    <dgm:cxn modelId="{B3C45661-387B-4EC8-9B51-B83DC056CA63}" type="presOf" srcId="{7D87EC01-C472-4BDF-828C-F473A5BE41DD}" destId="{D8511B45-01E0-4E24-91C8-AA763D22FF02}" srcOrd="0" destOrd="0" presId="urn:microsoft.com/office/officeart/2005/8/layout/list1"/>
    <dgm:cxn modelId="{92A90B4B-7607-448B-9A57-BBF76B2B9C38}" type="presOf" srcId="{7D87EC01-C472-4BDF-828C-F473A5BE41DD}" destId="{B96C58D5-8641-4C66-8271-F568ED4FF7F5}" srcOrd="1" destOrd="0" presId="urn:microsoft.com/office/officeart/2005/8/layout/list1"/>
    <dgm:cxn modelId="{D962BA5A-9F98-4FAB-AA5F-46D7487643AD}" type="presOf" srcId="{E9213686-A85A-4413-8826-B682F327890F}" destId="{180DBC4B-7B94-454F-AF4A-F851AF4F0512}" srcOrd="1" destOrd="0" presId="urn:microsoft.com/office/officeart/2005/8/layout/list1"/>
    <dgm:cxn modelId="{9D260CAB-1BA7-49B0-A682-925A73E2A996}" type="presOf" srcId="{05A7EF5B-0398-419C-BBCC-170DACD8FA1D}" destId="{28A53148-312A-4179-A4B4-04218060CDAB}" srcOrd="1" destOrd="0" presId="urn:microsoft.com/office/officeart/2005/8/layout/list1"/>
    <dgm:cxn modelId="{D38751B1-446B-440D-9AA1-C5F47E1B8210}" type="presOf" srcId="{F378264A-B7BA-4D40-B305-19E13B3E9C24}" destId="{CE5FDF71-B041-412D-A323-A56204D8D10C}" srcOrd="0" destOrd="0" presId="urn:microsoft.com/office/officeart/2005/8/layout/list1"/>
    <dgm:cxn modelId="{CA836DC0-1981-436C-97BC-B7721120CB43}" type="presOf" srcId="{7B88FD32-0FC1-4706-BF63-3656B036A663}" destId="{E2DE2F4E-A92F-47EB-A644-ED166DAC9C51}" srcOrd="1" destOrd="0" presId="urn:microsoft.com/office/officeart/2005/8/layout/list1"/>
    <dgm:cxn modelId="{F33947CF-9A88-4292-A1B6-1752BC402B53}" srcId="{EF159CE7-B7CD-428E-B090-3CB39798528B}" destId="{7B88FD32-0FC1-4706-BF63-3656B036A663}" srcOrd="2" destOrd="0" parTransId="{B452CEA0-F486-44FD-838A-F423AA419447}" sibTransId="{1A9857C1-60EC-4003-A2F4-8823F0429980}"/>
    <dgm:cxn modelId="{32C8DCCF-2DCF-49FD-8285-DC0A13E1911E}" type="presOf" srcId="{E9213686-A85A-4413-8826-B682F327890F}" destId="{3352D2A9-D647-4403-BFD9-92A616EC6DA4}" srcOrd="0" destOrd="0" presId="urn:microsoft.com/office/officeart/2005/8/layout/list1"/>
    <dgm:cxn modelId="{74FCB2B1-CE0A-4FFA-8B34-540AC8641D4E}" type="presParOf" srcId="{581C6B6D-48ED-4EF9-ACD2-B861EA7C0825}" destId="{8FC04813-1C5E-46C2-BB81-AEB04BD52B04}" srcOrd="0" destOrd="0" presId="urn:microsoft.com/office/officeart/2005/8/layout/list1"/>
    <dgm:cxn modelId="{78E6CC4E-ECBB-4783-8F75-08503441FE28}" type="presParOf" srcId="{8FC04813-1C5E-46C2-BB81-AEB04BD52B04}" destId="{3352D2A9-D647-4403-BFD9-92A616EC6DA4}" srcOrd="0" destOrd="0" presId="urn:microsoft.com/office/officeart/2005/8/layout/list1"/>
    <dgm:cxn modelId="{42C5E844-9616-47E0-8CBE-28E34B8D99AD}" type="presParOf" srcId="{8FC04813-1C5E-46C2-BB81-AEB04BD52B04}" destId="{180DBC4B-7B94-454F-AF4A-F851AF4F0512}" srcOrd="1" destOrd="0" presId="urn:microsoft.com/office/officeart/2005/8/layout/list1"/>
    <dgm:cxn modelId="{5E994064-202E-41EA-8298-D7BDE2009AC9}" type="presParOf" srcId="{581C6B6D-48ED-4EF9-ACD2-B861EA7C0825}" destId="{772BD8DB-CD4F-4FBB-8019-735ACB86C3DA}" srcOrd="1" destOrd="0" presId="urn:microsoft.com/office/officeart/2005/8/layout/list1"/>
    <dgm:cxn modelId="{814114D2-16A2-42B4-BB83-CEB45EC41419}" type="presParOf" srcId="{581C6B6D-48ED-4EF9-ACD2-B861EA7C0825}" destId="{F43F6770-8758-4F5E-A176-8636888C0A05}" srcOrd="2" destOrd="0" presId="urn:microsoft.com/office/officeart/2005/8/layout/list1"/>
    <dgm:cxn modelId="{974B2285-7BD2-4912-B80D-77E8C849C39D}" type="presParOf" srcId="{581C6B6D-48ED-4EF9-ACD2-B861EA7C0825}" destId="{696FD4EF-1762-4FB5-9CA6-25B8B56A8B41}" srcOrd="3" destOrd="0" presId="urn:microsoft.com/office/officeart/2005/8/layout/list1"/>
    <dgm:cxn modelId="{481D3C34-65EB-4701-8CAF-760EC902F233}" type="presParOf" srcId="{581C6B6D-48ED-4EF9-ACD2-B861EA7C0825}" destId="{15CE56A6-4487-4F59-9782-9634B425629E}" srcOrd="4" destOrd="0" presId="urn:microsoft.com/office/officeart/2005/8/layout/list1"/>
    <dgm:cxn modelId="{8DFC2DC1-2EF0-4542-8A26-D4DCDAF3A5DF}" type="presParOf" srcId="{15CE56A6-4487-4F59-9782-9634B425629E}" destId="{CE5FDF71-B041-412D-A323-A56204D8D10C}" srcOrd="0" destOrd="0" presId="urn:microsoft.com/office/officeart/2005/8/layout/list1"/>
    <dgm:cxn modelId="{15605021-D623-4669-B716-9B5804756388}" type="presParOf" srcId="{15CE56A6-4487-4F59-9782-9634B425629E}" destId="{E68B1FC8-B273-4B37-AEAA-B4B11706C052}" srcOrd="1" destOrd="0" presId="urn:microsoft.com/office/officeart/2005/8/layout/list1"/>
    <dgm:cxn modelId="{F0BB6D29-209A-4FBA-A28F-49241F59FB32}" type="presParOf" srcId="{581C6B6D-48ED-4EF9-ACD2-B861EA7C0825}" destId="{C2E18CA0-CD6F-4A5A-9A39-F6AE065469C6}" srcOrd="5" destOrd="0" presId="urn:microsoft.com/office/officeart/2005/8/layout/list1"/>
    <dgm:cxn modelId="{3E0CB93D-C983-4BE7-ABE5-DBC7230F1E6F}" type="presParOf" srcId="{581C6B6D-48ED-4EF9-ACD2-B861EA7C0825}" destId="{E585435D-690B-4FE5-8D9E-E66BDE198EBF}" srcOrd="6" destOrd="0" presId="urn:microsoft.com/office/officeart/2005/8/layout/list1"/>
    <dgm:cxn modelId="{3961DB15-9F0D-4B98-A998-D42C1E8AEB8E}" type="presParOf" srcId="{581C6B6D-48ED-4EF9-ACD2-B861EA7C0825}" destId="{A4C458EC-FC53-421E-8FBA-CCD5E80BC17D}" srcOrd="7" destOrd="0" presId="urn:microsoft.com/office/officeart/2005/8/layout/list1"/>
    <dgm:cxn modelId="{468C4E9E-2C22-4A60-AFAC-21B2F2F74D7F}" type="presParOf" srcId="{581C6B6D-48ED-4EF9-ACD2-B861EA7C0825}" destId="{65A72FC8-6F48-4694-8C9C-4E9489B1D1EC}" srcOrd="8" destOrd="0" presId="urn:microsoft.com/office/officeart/2005/8/layout/list1"/>
    <dgm:cxn modelId="{CE3DAD83-72E6-4AD7-9C53-DD065BB746D8}" type="presParOf" srcId="{65A72FC8-6F48-4694-8C9C-4E9489B1D1EC}" destId="{2E3DFBFC-6283-40BC-8924-9531F488F4BC}" srcOrd="0" destOrd="0" presId="urn:microsoft.com/office/officeart/2005/8/layout/list1"/>
    <dgm:cxn modelId="{604B602F-4750-4A59-B6FC-F8A9D3DCE2E1}" type="presParOf" srcId="{65A72FC8-6F48-4694-8C9C-4E9489B1D1EC}" destId="{E2DE2F4E-A92F-47EB-A644-ED166DAC9C51}" srcOrd="1" destOrd="0" presId="urn:microsoft.com/office/officeart/2005/8/layout/list1"/>
    <dgm:cxn modelId="{09DACB34-45BB-4B91-9C1A-1E930C7672BF}" type="presParOf" srcId="{581C6B6D-48ED-4EF9-ACD2-B861EA7C0825}" destId="{23353F38-2E37-4B23-938B-9C30E2085947}" srcOrd="9" destOrd="0" presId="urn:microsoft.com/office/officeart/2005/8/layout/list1"/>
    <dgm:cxn modelId="{AAE05677-C6BA-41D6-9145-339DF07FBCFD}" type="presParOf" srcId="{581C6B6D-48ED-4EF9-ACD2-B861EA7C0825}" destId="{5048E59D-04C2-4825-BDA2-74B611D92CCE}" srcOrd="10" destOrd="0" presId="urn:microsoft.com/office/officeart/2005/8/layout/list1"/>
    <dgm:cxn modelId="{69B760BA-1C06-4A56-A1E0-829DE335B89E}" type="presParOf" srcId="{581C6B6D-48ED-4EF9-ACD2-B861EA7C0825}" destId="{7E16857D-55B3-4ED1-B6FC-ADD03780D514}" srcOrd="11" destOrd="0" presId="urn:microsoft.com/office/officeart/2005/8/layout/list1"/>
    <dgm:cxn modelId="{6EEE854C-BB5F-46B4-B6C5-05147FAF6B0E}" type="presParOf" srcId="{581C6B6D-48ED-4EF9-ACD2-B861EA7C0825}" destId="{C5708B9E-3522-4C29-9FD1-00A21A075C6A}" srcOrd="12" destOrd="0" presId="urn:microsoft.com/office/officeart/2005/8/layout/list1"/>
    <dgm:cxn modelId="{D8CE00FB-302C-4225-B04A-5121C166BEB5}" type="presParOf" srcId="{C5708B9E-3522-4C29-9FD1-00A21A075C6A}" destId="{2095FC87-9C0D-48A1-B7AF-73775226802B}" srcOrd="0" destOrd="0" presId="urn:microsoft.com/office/officeart/2005/8/layout/list1"/>
    <dgm:cxn modelId="{07866048-9939-4E6B-BCAB-7695010E847A}" type="presParOf" srcId="{C5708B9E-3522-4C29-9FD1-00A21A075C6A}" destId="{28A53148-312A-4179-A4B4-04218060CDAB}" srcOrd="1" destOrd="0" presId="urn:microsoft.com/office/officeart/2005/8/layout/list1"/>
    <dgm:cxn modelId="{B5281567-2CA9-4733-9E1A-07549C4FF7CC}" type="presParOf" srcId="{581C6B6D-48ED-4EF9-ACD2-B861EA7C0825}" destId="{B79EAE78-9E22-4121-B467-A087842E28F8}" srcOrd="13" destOrd="0" presId="urn:microsoft.com/office/officeart/2005/8/layout/list1"/>
    <dgm:cxn modelId="{F4399A3B-8074-4D8A-BBE9-96A4F7DE08EB}" type="presParOf" srcId="{581C6B6D-48ED-4EF9-ACD2-B861EA7C0825}" destId="{60FEBA44-8F99-476F-A8FB-25DA59F8D05F}" srcOrd="14" destOrd="0" presId="urn:microsoft.com/office/officeart/2005/8/layout/list1"/>
    <dgm:cxn modelId="{2FD2ED2B-5080-4A73-92B9-BA80314F2D17}" type="presParOf" srcId="{581C6B6D-48ED-4EF9-ACD2-B861EA7C0825}" destId="{0A132071-F8E7-4177-83F8-484B6484DFF7}" srcOrd="15" destOrd="0" presId="urn:microsoft.com/office/officeart/2005/8/layout/list1"/>
    <dgm:cxn modelId="{3C48BDA2-18DE-4F85-9756-5C93D3FF27C1}" type="presParOf" srcId="{581C6B6D-48ED-4EF9-ACD2-B861EA7C0825}" destId="{0D8C3749-F276-4388-AB1C-07199FA11456}" srcOrd="16" destOrd="0" presId="urn:microsoft.com/office/officeart/2005/8/layout/list1"/>
    <dgm:cxn modelId="{4C937B4C-2405-4493-B113-EA2CEDE8D598}" type="presParOf" srcId="{0D8C3749-F276-4388-AB1C-07199FA11456}" destId="{D8511B45-01E0-4E24-91C8-AA763D22FF02}" srcOrd="0" destOrd="0" presId="urn:microsoft.com/office/officeart/2005/8/layout/list1"/>
    <dgm:cxn modelId="{B4C11CD1-7814-4BC8-8DAC-F29D9F466005}" type="presParOf" srcId="{0D8C3749-F276-4388-AB1C-07199FA11456}" destId="{B96C58D5-8641-4C66-8271-F568ED4FF7F5}" srcOrd="1" destOrd="0" presId="urn:microsoft.com/office/officeart/2005/8/layout/list1"/>
    <dgm:cxn modelId="{45697BB5-2E5A-4F35-9381-2BBE8C4EDE7C}" type="presParOf" srcId="{581C6B6D-48ED-4EF9-ACD2-B861EA7C0825}" destId="{A8381C06-E334-474B-A1C4-F397EA555631}" srcOrd="17" destOrd="0" presId="urn:microsoft.com/office/officeart/2005/8/layout/list1"/>
    <dgm:cxn modelId="{7B58F481-DBC3-427B-A8EB-C09C5B1B27F5}" type="presParOf" srcId="{581C6B6D-48ED-4EF9-ACD2-B861EA7C0825}" destId="{E245DC46-4461-4CBC-BD30-F605E6FD465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59CE7-B7CD-428E-B090-3CB39798528B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IN"/>
        </a:p>
      </dgm:t>
    </dgm:pt>
    <dgm:pt modelId="{E9213686-A85A-4413-8826-B682F327890F}">
      <dgm:prSet/>
      <dgm:spPr/>
      <dgm:t>
        <a:bodyPr/>
        <a:lstStyle/>
        <a:p>
          <a:r>
            <a:rPr lang="en-IN" b="0" i="0" dirty="0"/>
            <a:t>Highly Configurable System (Can meet R&amp;D to commercial scale design.)</a:t>
          </a:r>
          <a:endParaRPr lang="en-IN" dirty="0"/>
        </a:p>
      </dgm:t>
    </dgm:pt>
    <dgm:pt modelId="{11629FA5-CCB5-4E49-8354-0F2B944D7991}" type="parTrans" cxnId="{BB337018-8F20-4015-87D4-3F0DF3E99795}">
      <dgm:prSet/>
      <dgm:spPr/>
      <dgm:t>
        <a:bodyPr/>
        <a:lstStyle/>
        <a:p>
          <a:endParaRPr lang="en-IN"/>
        </a:p>
      </dgm:t>
    </dgm:pt>
    <dgm:pt modelId="{03441A06-94C4-4536-829D-D0A4EFB8528A}" type="sibTrans" cxnId="{BB337018-8F20-4015-87D4-3F0DF3E99795}">
      <dgm:prSet/>
      <dgm:spPr/>
      <dgm:t>
        <a:bodyPr/>
        <a:lstStyle/>
        <a:p>
          <a:endParaRPr lang="en-IN"/>
        </a:p>
      </dgm:t>
    </dgm:pt>
    <dgm:pt modelId="{91F43390-B7FD-486F-9F47-81A5393C1E80}">
      <dgm:prSet/>
      <dgm:spPr/>
      <dgm:t>
        <a:bodyPr/>
        <a:lstStyle/>
        <a:p>
          <a:r>
            <a:rPr lang="en-IN" dirty="0"/>
            <a:t>Capacity variation from 1 W output to 15 KW output per reactor.</a:t>
          </a:r>
        </a:p>
      </dgm:t>
    </dgm:pt>
    <dgm:pt modelId="{C7545FD3-4638-4D50-BEC0-CFB2211978FD}" type="parTrans" cxnId="{A5F04090-9F64-446C-AB5F-E1ABABBE88FF}">
      <dgm:prSet/>
      <dgm:spPr/>
      <dgm:t>
        <a:bodyPr/>
        <a:lstStyle/>
        <a:p>
          <a:endParaRPr lang="en-IN"/>
        </a:p>
      </dgm:t>
    </dgm:pt>
    <dgm:pt modelId="{66D86052-7684-4B47-A283-D470792857D5}" type="sibTrans" cxnId="{A5F04090-9F64-446C-AB5F-E1ABABBE88FF}">
      <dgm:prSet/>
      <dgm:spPr/>
      <dgm:t>
        <a:bodyPr/>
        <a:lstStyle/>
        <a:p>
          <a:endParaRPr lang="en-IN"/>
        </a:p>
      </dgm:t>
    </dgm:pt>
    <dgm:pt modelId="{125804A9-E644-42B8-BFB3-09CEC48AEA57}">
      <dgm:prSet/>
      <dgm:spPr/>
      <dgm:t>
        <a:bodyPr/>
        <a:lstStyle/>
        <a:p>
          <a:r>
            <a:rPr lang="en-IN" dirty="0"/>
            <a:t>Light intensity control to suit your reaction conditions.</a:t>
          </a:r>
        </a:p>
      </dgm:t>
    </dgm:pt>
    <dgm:pt modelId="{157E797A-E51A-4D16-9FB0-233BB2E1F0A9}" type="parTrans" cxnId="{E0252D5A-A233-487B-B198-171D038E5B39}">
      <dgm:prSet/>
      <dgm:spPr/>
      <dgm:t>
        <a:bodyPr/>
        <a:lstStyle/>
        <a:p>
          <a:endParaRPr lang="en-IN"/>
        </a:p>
      </dgm:t>
    </dgm:pt>
    <dgm:pt modelId="{78D57D0A-AF9F-4613-9A61-81EC1C49B1A4}" type="sibTrans" cxnId="{E0252D5A-A233-487B-B198-171D038E5B39}">
      <dgm:prSet/>
      <dgm:spPr/>
      <dgm:t>
        <a:bodyPr/>
        <a:lstStyle/>
        <a:p>
          <a:endParaRPr lang="en-IN"/>
        </a:p>
      </dgm:t>
    </dgm:pt>
    <dgm:pt modelId="{99215286-C1CA-478C-9C26-AFF16CB8909D}">
      <dgm:prSet/>
      <dgm:spPr/>
      <dgm:t>
        <a:bodyPr/>
        <a:lstStyle/>
        <a:p>
          <a:r>
            <a:rPr lang="en-IN" dirty="0"/>
            <a:t>Easy integration with PLC or DCS.</a:t>
          </a:r>
        </a:p>
      </dgm:t>
    </dgm:pt>
    <dgm:pt modelId="{789EFB56-1797-47A5-A9E7-ACE6251E580D}" type="parTrans" cxnId="{C9F565E6-283A-40C6-978F-A006E6A50DBF}">
      <dgm:prSet/>
      <dgm:spPr/>
      <dgm:t>
        <a:bodyPr/>
        <a:lstStyle/>
        <a:p>
          <a:endParaRPr lang="en-IN"/>
        </a:p>
      </dgm:t>
    </dgm:pt>
    <dgm:pt modelId="{2771FD49-6CBC-4A10-909A-809CC0494429}" type="sibTrans" cxnId="{C9F565E6-283A-40C6-978F-A006E6A50DBF}">
      <dgm:prSet/>
      <dgm:spPr/>
      <dgm:t>
        <a:bodyPr/>
        <a:lstStyle/>
        <a:p>
          <a:endParaRPr lang="en-IN"/>
        </a:p>
      </dgm:t>
    </dgm:pt>
    <dgm:pt modelId="{C7C685BD-F20A-437C-A49F-6189E70C0013}">
      <dgm:prSet/>
      <dgm:spPr/>
      <dgm:t>
        <a:bodyPr/>
        <a:lstStyle/>
        <a:p>
          <a:r>
            <a:rPr lang="en-IN" dirty="0"/>
            <a:t>Long product life, LED life extending beyond 10,000 Hrs. of continuous operation.</a:t>
          </a:r>
        </a:p>
      </dgm:t>
    </dgm:pt>
    <dgm:pt modelId="{674A3518-C149-4843-863B-14E9F1071AE9}" type="parTrans" cxnId="{E3EF4BB9-0F57-435A-86E0-A0B368405300}">
      <dgm:prSet/>
      <dgm:spPr/>
      <dgm:t>
        <a:bodyPr/>
        <a:lstStyle/>
        <a:p>
          <a:endParaRPr lang="en-IN"/>
        </a:p>
      </dgm:t>
    </dgm:pt>
    <dgm:pt modelId="{FC07A176-9C02-413C-A863-BADD2B75E1C5}" type="sibTrans" cxnId="{E3EF4BB9-0F57-435A-86E0-A0B368405300}">
      <dgm:prSet/>
      <dgm:spPr/>
      <dgm:t>
        <a:bodyPr/>
        <a:lstStyle/>
        <a:p>
          <a:endParaRPr lang="en-IN"/>
        </a:p>
      </dgm:t>
    </dgm:pt>
    <dgm:pt modelId="{581C6B6D-48ED-4EF9-ACD2-B861EA7C0825}" type="pres">
      <dgm:prSet presAssocID="{EF159CE7-B7CD-428E-B090-3CB39798528B}" presName="linear" presStyleCnt="0">
        <dgm:presLayoutVars>
          <dgm:dir/>
          <dgm:animLvl val="lvl"/>
          <dgm:resizeHandles val="exact"/>
        </dgm:presLayoutVars>
      </dgm:prSet>
      <dgm:spPr/>
    </dgm:pt>
    <dgm:pt modelId="{8FC04813-1C5E-46C2-BB81-AEB04BD52B04}" type="pres">
      <dgm:prSet presAssocID="{E9213686-A85A-4413-8826-B682F327890F}" presName="parentLin" presStyleCnt="0"/>
      <dgm:spPr/>
    </dgm:pt>
    <dgm:pt modelId="{3352D2A9-D647-4403-BFD9-92A616EC6DA4}" type="pres">
      <dgm:prSet presAssocID="{E9213686-A85A-4413-8826-B682F327890F}" presName="parentLeftMargin" presStyleLbl="node1" presStyleIdx="0" presStyleCnt="5"/>
      <dgm:spPr/>
    </dgm:pt>
    <dgm:pt modelId="{180DBC4B-7B94-454F-AF4A-F851AF4F0512}" type="pres">
      <dgm:prSet presAssocID="{E9213686-A85A-4413-8826-B682F327890F}" presName="parentText" presStyleLbl="node1" presStyleIdx="0" presStyleCnt="5" custScaleX="139939">
        <dgm:presLayoutVars>
          <dgm:chMax val="0"/>
          <dgm:bulletEnabled val="1"/>
        </dgm:presLayoutVars>
      </dgm:prSet>
      <dgm:spPr/>
    </dgm:pt>
    <dgm:pt modelId="{772BD8DB-CD4F-4FBB-8019-735ACB86C3DA}" type="pres">
      <dgm:prSet presAssocID="{E9213686-A85A-4413-8826-B682F327890F}" presName="negativeSpace" presStyleCnt="0"/>
      <dgm:spPr/>
    </dgm:pt>
    <dgm:pt modelId="{F43F6770-8758-4F5E-A176-8636888C0A05}" type="pres">
      <dgm:prSet presAssocID="{E9213686-A85A-4413-8826-B682F327890F}" presName="childText" presStyleLbl="conFgAcc1" presStyleIdx="0" presStyleCnt="5">
        <dgm:presLayoutVars>
          <dgm:bulletEnabled val="1"/>
        </dgm:presLayoutVars>
      </dgm:prSet>
      <dgm:spPr/>
    </dgm:pt>
    <dgm:pt modelId="{53C0B51E-D529-46BF-8E70-1AD7B57BD420}" type="pres">
      <dgm:prSet presAssocID="{03441A06-94C4-4536-829D-D0A4EFB8528A}" presName="spaceBetweenRectangles" presStyleCnt="0"/>
      <dgm:spPr/>
    </dgm:pt>
    <dgm:pt modelId="{4E66E095-B69A-44C3-85C3-012889EB31A5}" type="pres">
      <dgm:prSet presAssocID="{91F43390-B7FD-486F-9F47-81A5393C1E80}" presName="parentLin" presStyleCnt="0"/>
      <dgm:spPr/>
    </dgm:pt>
    <dgm:pt modelId="{573F89C1-B367-457A-B109-DA20683A526E}" type="pres">
      <dgm:prSet presAssocID="{91F43390-B7FD-486F-9F47-81A5393C1E80}" presName="parentLeftMargin" presStyleLbl="node1" presStyleIdx="0" presStyleCnt="5"/>
      <dgm:spPr/>
    </dgm:pt>
    <dgm:pt modelId="{02B27E46-D5F2-4406-BC0E-75F3AD12436D}" type="pres">
      <dgm:prSet presAssocID="{91F43390-B7FD-486F-9F47-81A5393C1E80}" presName="parentText" presStyleLbl="node1" presStyleIdx="1" presStyleCnt="5" custScaleX="142857">
        <dgm:presLayoutVars>
          <dgm:chMax val="0"/>
          <dgm:bulletEnabled val="1"/>
        </dgm:presLayoutVars>
      </dgm:prSet>
      <dgm:spPr/>
    </dgm:pt>
    <dgm:pt modelId="{73F627FC-7ED5-4872-9C3F-E93462C69790}" type="pres">
      <dgm:prSet presAssocID="{91F43390-B7FD-486F-9F47-81A5393C1E80}" presName="negativeSpace" presStyleCnt="0"/>
      <dgm:spPr/>
    </dgm:pt>
    <dgm:pt modelId="{0C466F49-4E9D-4BEF-A20E-DE5BA9761868}" type="pres">
      <dgm:prSet presAssocID="{91F43390-B7FD-486F-9F47-81A5393C1E80}" presName="childText" presStyleLbl="conFgAcc1" presStyleIdx="1" presStyleCnt="5">
        <dgm:presLayoutVars>
          <dgm:bulletEnabled val="1"/>
        </dgm:presLayoutVars>
      </dgm:prSet>
      <dgm:spPr/>
    </dgm:pt>
    <dgm:pt modelId="{B39E29C2-0919-4552-85E5-442B333DB427}" type="pres">
      <dgm:prSet presAssocID="{66D86052-7684-4B47-A283-D470792857D5}" presName="spaceBetweenRectangles" presStyleCnt="0"/>
      <dgm:spPr/>
    </dgm:pt>
    <dgm:pt modelId="{F624D0EF-5148-41B1-848E-DD0C0A18B118}" type="pres">
      <dgm:prSet presAssocID="{125804A9-E644-42B8-BFB3-09CEC48AEA57}" presName="parentLin" presStyleCnt="0"/>
      <dgm:spPr/>
    </dgm:pt>
    <dgm:pt modelId="{47E605A7-3282-4B32-8029-39153A705A4C}" type="pres">
      <dgm:prSet presAssocID="{125804A9-E644-42B8-BFB3-09CEC48AEA57}" presName="parentLeftMargin" presStyleLbl="node1" presStyleIdx="1" presStyleCnt="5"/>
      <dgm:spPr/>
    </dgm:pt>
    <dgm:pt modelId="{710B584B-A309-4D57-A920-C725EB7B651B}" type="pres">
      <dgm:prSet presAssocID="{125804A9-E644-42B8-BFB3-09CEC48AEA57}" presName="parentText" presStyleLbl="node1" presStyleIdx="2" presStyleCnt="5" custScaleX="142857">
        <dgm:presLayoutVars>
          <dgm:chMax val="0"/>
          <dgm:bulletEnabled val="1"/>
        </dgm:presLayoutVars>
      </dgm:prSet>
      <dgm:spPr/>
    </dgm:pt>
    <dgm:pt modelId="{72179499-B320-4470-B657-0960FC068148}" type="pres">
      <dgm:prSet presAssocID="{125804A9-E644-42B8-BFB3-09CEC48AEA57}" presName="negativeSpace" presStyleCnt="0"/>
      <dgm:spPr/>
    </dgm:pt>
    <dgm:pt modelId="{656451F3-CACB-4D7B-B7FD-EA0646F51E50}" type="pres">
      <dgm:prSet presAssocID="{125804A9-E644-42B8-BFB3-09CEC48AEA57}" presName="childText" presStyleLbl="conFgAcc1" presStyleIdx="2" presStyleCnt="5">
        <dgm:presLayoutVars>
          <dgm:bulletEnabled val="1"/>
        </dgm:presLayoutVars>
      </dgm:prSet>
      <dgm:spPr/>
    </dgm:pt>
    <dgm:pt modelId="{870EA71F-C14D-4084-A469-DCC6BC8062F3}" type="pres">
      <dgm:prSet presAssocID="{78D57D0A-AF9F-4613-9A61-81EC1C49B1A4}" presName="spaceBetweenRectangles" presStyleCnt="0"/>
      <dgm:spPr/>
    </dgm:pt>
    <dgm:pt modelId="{5456152F-AFB0-4994-9CCE-4CCB6B404685}" type="pres">
      <dgm:prSet presAssocID="{99215286-C1CA-478C-9C26-AFF16CB8909D}" presName="parentLin" presStyleCnt="0"/>
      <dgm:spPr/>
    </dgm:pt>
    <dgm:pt modelId="{9CAC21FA-2B5D-4A9E-B655-5CB46968D066}" type="pres">
      <dgm:prSet presAssocID="{99215286-C1CA-478C-9C26-AFF16CB8909D}" presName="parentLeftMargin" presStyleLbl="node1" presStyleIdx="2" presStyleCnt="5"/>
      <dgm:spPr/>
    </dgm:pt>
    <dgm:pt modelId="{44DD2E62-152D-469D-8E11-B568EBEC26B1}" type="pres">
      <dgm:prSet presAssocID="{99215286-C1CA-478C-9C26-AFF16CB8909D}" presName="parentText" presStyleLbl="node1" presStyleIdx="3" presStyleCnt="5" custScaleX="142857">
        <dgm:presLayoutVars>
          <dgm:chMax val="0"/>
          <dgm:bulletEnabled val="1"/>
        </dgm:presLayoutVars>
      </dgm:prSet>
      <dgm:spPr/>
    </dgm:pt>
    <dgm:pt modelId="{FC84F07D-F044-4F23-945D-17A7F5F3FF1B}" type="pres">
      <dgm:prSet presAssocID="{99215286-C1CA-478C-9C26-AFF16CB8909D}" presName="negativeSpace" presStyleCnt="0"/>
      <dgm:spPr/>
    </dgm:pt>
    <dgm:pt modelId="{41E79E6A-82DD-4D07-AA0C-9CA1278FE484}" type="pres">
      <dgm:prSet presAssocID="{99215286-C1CA-478C-9C26-AFF16CB8909D}" presName="childText" presStyleLbl="conFgAcc1" presStyleIdx="3" presStyleCnt="5">
        <dgm:presLayoutVars>
          <dgm:bulletEnabled val="1"/>
        </dgm:presLayoutVars>
      </dgm:prSet>
      <dgm:spPr/>
    </dgm:pt>
    <dgm:pt modelId="{0494D01B-BA9F-4E84-BB86-FF4E758868FB}" type="pres">
      <dgm:prSet presAssocID="{2771FD49-6CBC-4A10-909A-809CC0494429}" presName="spaceBetweenRectangles" presStyleCnt="0"/>
      <dgm:spPr/>
    </dgm:pt>
    <dgm:pt modelId="{09DAEC45-B626-408F-81E1-1E3925B8CA15}" type="pres">
      <dgm:prSet presAssocID="{C7C685BD-F20A-437C-A49F-6189E70C0013}" presName="parentLin" presStyleCnt="0"/>
      <dgm:spPr/>
    </dgm:pt>
    <dgm:pt modelId="{5FBD740B-8789-46CD-BC8B-53E628BDE2B9}" type="pres">
      <dgm:prSet presAssocID="{C7C685BD-F20A-437C-A49F-6189E70C0013}" presName="parentLeftMargin" presStyleLbl="node1" presStyleIdx="3" presStyleCnt="5"/>
      <dgm:spPr/>
    </dgm:pt>
    <dgm:pt modelId="{4070B5DB-9ADD-4346-8ADF-C2C2900EC6EF}" type="pres">
      <dgm:prSet presAssocID="{C7C685BD-F20A-437C-A49F-6189E70C0013}" presName="parentText" presStyleLbl="node1" presStyleIdx="4" presStyleCnt="5" custScaleX="142857">
        <dgm:presLayoutVars>
          <dgm:chMax val="0"/>
          <dgm:bulletEnabled val="1"/>
        </dgm:presLayoutVars>
      </dgm:prSet>
      <dgm:spPr/>
    </dgm:pt>
    <dgm:pt modelId="{06C781DA-5AC8-4BD1-83AB-8A50EC4434F4}" type="pres">
      <dgm:prSet presAssocID="{C7C685BD-F20A-437C-A49F-6189E70C0013}" presName="negativeSpace" presStyleCnt="0"/>
      <dgm:spPr/>
    </dgm:pt>
    <dgm:pt modelId="{AF1D4062-EDA9-4354-8440-8E536286E246}" type="pres">
      <dgm:prSet presAssocID="{C7C685BD-F20A-437C-A49F-6189E70C001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6223C14-0CAD-4139-A84D-757172126921}" type="presOf" srcId="{C7C685BD-F20A-437C-A49F-6189E70C0013}" destId="{5FBD740B-8789-46CD-BC8B-53E628BDE2B9}" srcOrd="0" destOrd="0" presId="urn:microsoft.com/office/officeart/2005/8/layout/list1"/>
    <dgm:cxn modelId="{BB337018-8F20-4015-87D4-3F0DF3E99795}" srcId="{EF159CE7-B7CD-428E-B090-3CB39798528B}" destId="{E9213686-A85A-4413-8826-B682F327890F}" srcOrd="0" destOrd="0" parTransId="{11629FA5-CCB5-4E49-8354-0F2B944D7991}" sibTransId="{03441A06-94C4-4536-829D-D0A4EFB8528A}"/>
    <dgm:cxn modelId="{166C7B24-3554-4916-8EA4-3FB1D0E94AA9}" type="presOf" srcId="{99215286-C1CA-478C-9C26-AFF16CB8909D}" destId="{44DD2E62-152D-469D-8E11-B568EBEC26B1}" srcOrd="1" destOrd="0" presId="urn:microsoft.com/office/officeart/2005/8/layout/list1"/>
    <dgm:cxn modelId="{C6C69D2D-7097-4BDF-A0E0-B0EBC2FDD661}" type="presOf" srcId="{125804A9-E644-42B8-BFB3-09CEC48AEA57}" destId="{47E605A7-3282-4B32-8029-39153A705A4C}" srcOrd="0" destOrd="0" presId="urn:microsoft.com/office/officeart/2005/8/layout/list1"/>
    <dgm:cxn modelId="{1E710F5D-1680-417E-91EE-79EB3D63CBDE}" type="presOf" srcId="{EF159CE7-B7CD-428E-B090-3CB39798528B}" destId="{581C6B6D-48ED-4EF9-ACD2-B861EA7C0825}" srcOrd="0" destOrd="0" presId="urn:microsoft.com/office/officeart/2005/8/layout/list1"/>
    <dgm:cxn modelId="{D37F966D-7CE1-4101-ADDB-B3AE04572E2E}" type="presOf" srcId="{C7C685BD-F20A-437C-A49F-6189E70C0013}" destId="{4070B5DB-9ADD-4346-8ADF-C2C2900EC6EF}" srcOrd="1" destOrd="0" presId="urn:microsoft.com/office/officeart/2005/8/layout/list1"/>
    <dgm:cxn modelId="{E0252D5A-A233-487B-B198-171D038E5B39}" srcId="{EF159CE7-B7CD-428E-B090-3CB39798528B}" destId="{125804A9-E644-42B8-BFB3-09CEC48AEA57}" srcOrd="2" destOrd="0" parTransId="{157E797A-E51A-4D16-9FB0-233BB2E1F0A9}" sibTransId="{78D57D0A-AF9F-4613-9A61-81EC1C49B1A4}"/>
    <dgm:cxn modelId="{D962BA5A-9F98-4FAB-AA5F-46D7487643AD}" type="presOf" srcId="{E9213686-A85A-4413-8826-B682F327890F}" destId="{180DBC4B-7B94-454F-AF4A-F851AF4F0512}" srcOrd="1" destOrd="0" presId="urn:microsoft.com/office/officeart/2005/8/layout/list1"/>
    <dgm:cxn modelId="{A5F04090-9F64-446C-AB5F-E1ABABBE88FF}" srcId="{EF159CE7-B7CD-428E-B090-3CB39798528B}" destId="{91F43390-B7FD-486F-9F47-81A5393C1E80}" srcOrd="1" destOrd="0" parTransId="{C7545FD3-4638-4D50-BEC0-CFB2211978FD}" sibTransId="{66D86052-7684-4B47-A283-D470792857D5}"/>
    <dgm:cxn modelId="{406F2593-8749-4003-B436-D4BC7801A5AD}" type="presOf" srcId="{125804A9-E644-42B8-BFB3-09CEC48AEA57}" destId="{710B584B-A309-4D57-A920-C725EB7B651B}" srcOrd="1" destOrd="0" presId="urn:microsoft.com/office/officeart/2005/8/layout/list1"/>
    <dgm:cxn modelId="{E3EF4BB9-0F57-435A-86E0-A0B368405300}" srcId="{EF159CE7-B7CD-428E-B090-3CB39798528B}" destId="{C7C685BD-F20A-437C-A49F-6189E70C0013}" srcOrd="4" destOrd="0" parTransId="{674A3518-C149-4843-863B-14E9F1071AE9}" sibTransId="{FC07A176-9C02-413C-A863-BADD2B75E1C5}"/>
    <dgm:cxn modelId="{A2EB06CE-CC40-423B-9E58-2E43C9608F75}" type="presOf" srcId="{91F43390-B7FD-486F-9F47-81A5393C1E80}" destId="{573F89C1-B367-457A-B109-DA20683A526E}" srcOrd="0" destOrd="0" presId="urn:microsoft.com/office/officeart/2005/8/layout/list1"/>
    <dgm:cxn modelId="{32C8DCCF-2DCF-49FD-8285-DC0A13E1911E}" type="presOf" srcId="{E9213686-A85A-4413-8826-B682F327890F}" destId="{3352D2A9-D647-4403-BFD9-92A616EC6DA4}" srcOrd="0" destOrd="0" presId="urn:microsoft.com/office/officeart/2005/8/layout/list1"/>
    <dgm:cxn modelId="{C0BEA2D4-D74B-4E99-8646-79626947E5A4}" type="presOf" srcId="{91F43390-B7FD-486F-9F47-81A5393C1E80}" destId="{02B27E46-D5F2-4406-BC0E-75F3AD12436D}" srcOrd="1" destOrd="0" presId="urn:microsoft.com/office/officeart/2005/8/layout/list1"/>
    <dgm:cxn modelId="{C9F565E6-283A-40C6-978F-A006E6A50DBF}" srcId="{EF159CE7-B7CD-428E-B090-3CB39798528B}" destId="{99215286-C1CA-478C-9C26-AFF16CB8909D}" srcOrd="3" destOrd="0" parTransId="{789EFB56-1797-47A5-A9E7-ACE6251E580D}" sibTransId="{2771FD49-6CBC-4A10-909A-809CC0494429}"/>
    <dgm:cxn modelId="{D816E0F3-9D9B-4F60-97F5-5C5846AC38F4}" type="presOf" srcId="{99215286-C1CA-478C-9C26-AFF16CB8909D}" destId="{9CAC21FA-2B5D-4A9E-B655-5CB46968D066}" srcOrd="0" destOrd="0" presId="urn:microsoft.com/office/officeart/2005/8/layout/list1"/>
    <dgm:cxn modelId="{74FCB2B1-CE0A-4FFA-8B34-540AC8641D4E}" type="presParOf" srcId="{581C6B6D-48ED-4EF9-ACD2-B861EA7C0825}" destId="{8FC04813-1C5E-46C2-BB81-AEB04BD52B04}" srcOrd="0" destOrd="0" presId="urn:microsoft.com/office/officeart/2005/8/layout/list1"/>
    <dgm:cxn modelId="{78E6CC4E-ECBB-4783-8F75-08503441FE28}" type="presParOf" srcId="{8FC04813-1C5E-46C2-BB81-AEB04BD52B04}" destId="{3352D2A9-D647-4403-BFD9-92A616EC6DA4}" srcOrd="0" destOrd="0" presId="urn:microsoft.com/office/officeart/2005/8/layout/list1"/>
    <dgm:cxn modelId="{42C5E844-9616-47E0-8CBE-28E34B8D99AD}" type="presParOf" srcId="{8FC04813-1C5E-46C2-BB81-AEB04BD52B04}" destId="{180DBC4B-7B94-454F-AF4A-F851AF4F0512}" srcOrd="1" destOrd="0" presId="urn:microsoft.com/office/officeart/2005/8/layout/list1"/>
    <dgm:cxn modelId="{5E994064-202E-41EA-8298-D7BDE2009AC9}" type="presParOf" srcId="{581C6B6D-48ED-4EF9-ACD2-B861EA7C0825}" destId="{772BD8DB-CD4F-4FBB-8019-735ACB86C3DA}" srcOrd="1" destOrd="0" presId="urn:microsoft.com/office/officeart/2005/8/layout/list1"/>
    <dgm:cxn modelId="{814114D2-16A2-42B4-BB83-CEB45EC41419}" type="presParOf" srcId="{581C6B6D-48ED-4EF9-ACD2-B861EA7C0825}" destId="{F43F6770-8758-4F5E-A176-8636888C0A05}" srcOrd="2" destOrd="0" presId="urn:microsoft.com/office/officeart/2005/8/layout/list1"/>
    <dgm:cxn modelId="{5ECDA77F-480A-4865-BC01-998ECFEF740B}" type="presParOf" srcId="{581C6B6D-48ED-4EF9-ACD2-B861EA7C0825}" destId="{53C0B51E-D529-46BF-8E70-1AD7B57BD420}" srcOrd="3" destOrd="0" presId="urn:microsoft.com/office/officeart/2005/8/layout/list1"/>
    <dgm:cxn modelId="{47E2876B-4C16-4CB5-B1ED-2A9026685AEB}" type="presParOf" srcId="{581C6B6D-48ED-4EF9-ACD2-B861EA7C0825}" destId="{4E66E095-B69A-44C3-85C3-012889EB31A5}" srcOrd="4" destOrd="0" presId="urn:microsoft.com/office/officeart/2005/8/layout/list1"/>
    <dgm:cxn modelId="{2E09066F-DD61-4680-AFEB-651788B508D3}" type="presParOf" srcId="{4E66E095-B69A-44C3-85C3-012889EB31A5}" destId="{573F89C1-B367-457A-B109-DA20683A526E}" srcOrd="0" destOrd="0" presId="urn:microsoft.com/office/officeart/2005/8/layout/list1"/>
    <dgm:cxn modelId="{1D644C13-D1A8-43F3-B4EC-9595FB18DF3D}" type="presParOf" srcId="{4E66E095-B69A-44C3-85C3-012889EB31A5}" destId="{02B27E46-D5F2-4406-BC0E-75F3AD12436D}" srcOrd="1" destOrd="0" presId="urn:microsoft.com/office/officeart/2005/8/layout/list1"/>
    <dgm:cxn modelId="{FAFA17ED-15DA-4066-88A7-DA5AFFE7323B}" type="presParOf" srcId="{581C6B6D-48ED-4EF9-ACD2-B861EA7C0825}" destId="{73F627FC-7ED5-4872-9C3F-E93462C69790}" srcOrd="5" destOrd="0" presId="urn:microsoft.com/office/officeart/2005/8/layout/list1"/>
    <dgm:cxn modelId="{1459B511-0ED5-40D4-84B3-244DF8447793}" type="presParOf" srcId="{581C6B6D-48ED-4EF9-ACD2-B861EA7C0825}" destId="{0C466F49-4E9D-4BEF-A20E-DE5BA9761868}" srcOrd="6" destOrd="0" presId="urn:microsoft.com/office/officeart/2005/8/layout/list1"/>
    <dgm:cxn modelId="{BF8900A1-158A-4C38-91C0-892C2A78A597}" type="presParOf" srcId="{581C6B6D-48ED-4EF9-ACD2-B861EA7C0825}" destId="{B39E29C2-0919-4552-85E5-442B333DB427}" srcOrd="7" destOrd="0" presId="urn:microsoft.com/office/officeart/2005/8/layout/list1"/>
    <dgm:cxn modelId="{6087DFAE-16A7-4E4C-B968-C8BAD657EBCE}" type="presParOf" srcId="{581C6B6D-48ED-4EF9-ACD2-B861EA7C0825}" destId="{F624D0EF-5148-41B1-848E-DD0C0A18B118}" srcOrd="8" destOrd="0" presId="urn:microsoft.com/office/officeart/2005/8/layout/list1"/>
    <dgm:cxn modelId="{90B940C6-E179-4B05-8A1C-62FED4C03FAB}" type="presParOf" srcId="{F624D0EF-5148-41B1-848E-DD0C0A18B118}" destId="{47E605A7-3282-4B32-8029-39153A705A4C}" srcOrd="0" destOrd="0" presId="urn:microsoft.com/office/officeart/2005/8/layout/list1"/>
    <dgm:cxn modelId="{FFE138A6-3EE7-472B-84F1-92019C79640A}" type="presParOf" srcId="{F624D0EF-5148-41B1-848E-DD0C0A18B118}" destId="{710B584B-A309-4D57-A920-C725EB7B651B}" srcOrd="1" destOrd="0" presId="urn:microsoft.com/office/officeart/2005/8/layout/list1"/>
    <dgm:cxn modelId="{D41F7359-1DC1-4B45-BD81-316930E0B716}" type="presParOf" srcId="{581C6B6D-48ED-4EF9-ACD2-B861EA7C0825}" destId="{72179499-B320-4470-B657-0960FC068148}" srcOrd="9" destOrd="0" presId="urn:microsoft.com/office/officeart/2005/8/layout/list1"/>
    <dgm:cxn modelId="{B5BA862C-862D-4268-907D-52E7ED120786}" type="presParOf" srcId="{581C6B6D-48ED-4EF9-ACD2-B861EA7C0825}" destId="{656451F3-CACB-4D7B-B7FD-EA0646F51E50}" srcOrd="10" destOrd="0" presId="urn:microsoft.com/office/officeart/2005/8/layout/list1"/>
    <dgm:cxn modelId="{E4D47EC2-A8E6-4C07-9B7C-9F798CAA006C}" type="presParOf" srcId="{581C6B6D-48ED-4EF9-ACD2-B861EA7C0825}" destId="{870EA71F-C14D-4084-A469-DCC6BC8062F3}" srcOrd="11" destOrd="0" presId="urn:microsoft.com/office/officeart/2005/8/layout/list1"/>
    <dgm:cxn modelId="{1E8F1D64-3B25-4603-900A-1D52915093C5}" type="presParOf" srcId="{581C6B6D-48ED-4EF9-ACD2-B861EA7C0825}" destId="{5456152F-AFB0-4994-9CCE-4CCB6B404685}" srcOrd="12" destOrd="0" presId="urn:microsoft.com/office/officeart/2005/8/layout/list1"/>
    <dgm:cxn modelId="{8DE4D8FE-DC36-4E21-95F2-C0E62A909F3A}" type="presParOf" srcId="{5456152F-AFB0-4994-9CCE-4CCB6B404685}" destId="{9CAC21FA-2B5D-4A9E-B655-5CB46968D066}" srcOrd="0" destOrd="0" presId="urn:microsoft.com/office/officeart/2005/8/layout/list1"/>
    <dgm:cxn modelId="{0A839942-DC90-40E9-8E9A-9E83C0D7ACF2}" type="presParOf" srcId="{5456152F-AFB0-4994-9CCE-4CCB6B404685}" destId="{44DD2E62-152D-469D-8E11-B568EBEC26B1}" srcOrd="1" destOrd="0" presId="urn:microsoft.com/office/officeart/2005/8/layout/list1"/>
    <dgm:cxn modelId="{0332CCE4-B838-438C-AEF0-5B7F4FF1FA35}" type="presParOf" srcId="{581C6B6D-48ED-4EF9-ACD2-B861EA7C0825}" destId="{FC84F07D-F044-4F23-945D-17A7F5F3FF1B}" srcOrd="13" destOrd="0" presId="urn:microsoft.com/office/officeart/2005/8/layout/list1"/>
    <dgm:cxn modelId="{460986BB-B230-47D7-816C-0081C79982EB}" type="presParOf" srcId="{581C6B6D-48ED-4EF9-ACD2-B861EA7C0825}" destId="{41E79E6A-82DD-4D07-AA0C-9CA1278FE484}" srcOrd="14" destOrd="0" presId="urn:microsoft.com/office/officeart/2005/8/layout/list1"/>
    <dgm:cxn modelId="{5E174412-435D-4347-8E81-6C6617B52D8B}" type="presParOf" srcId="{581C6B6D-48ED-4EF9-ACD2-B861EA7C0825}" destId="{0494D01B-BA9F-4E84-BB86-FF4E758868FB}" srcOrd="15" destOrd="0" presId="urn:microsoft.com/office/officeart/2005/8/layout/list1"/>
    <dgm:cxn modelId="{E7A32F28-BBA5-40F1-A090-7A5E2CA6694E}" type="presParOf" srcId="{581C6B6D-48ED-4EF9-ACD2-B861EA7C0825}" destId="{09DAEC45-B626-408F-81E1-1E3925B8CA15}" srcOrd="16" destOrd="0" presId="urn:microsoft.com/office/officeart/2005/8/layout/list1"/>
    <dgm:cxn modelId="{D360FAE5-7FFB-4799-9C15-5941D3D19EB9}" type="presParOf" srcId="{09DAEC45-B626-408F-81E1-1E3925B8CA15}" destId="{5FBD740B-8789-46CD-BC8B-53E628BDE2B9}" srcOrd="0" destOrd="0" presId="urn:microsoft.com/office/officeart/2005/8/layout/list1"/>
    <dgm:cxn modelId="{40558E5E-EF42-4AF9-8097-9C08A600C9EA}" type="presParOf" srcId="{09DAEC45-B626-408F-81E1-1E3925B8CA15}" destId="{4070B5DB-9ADD-4346-8ADF-C2C2900EC6EF}" srcOrd="1" destOrd="0" presId="urn:microsoft.com/office/officeart/2005/8/layout/list1"/>
    <dgm:cxn modelId="{CF7DA52C-78CC-4FE3-B394-29844AA5B481}" type="presParOf" srcId="{581C6B6D-48ED-4EF9-ACD2-B861EA7C0825}" destId="{06C781DA-5AC8-4BD1-83AB-8A50EC4434F4}" srcOrd="17" destOrd="0" presId="urn:microsoft.com/office/officeart/2005/8/layout/list1"/>
    <dgm:cxn modelId="{D332D0DD-301D-4F97-BB6C-F6E3C64E2A3D}" type="presParOf" srcId="{581C6B6D-48ED-4EF9-ACD2-B861EA7C0825}" destId="{AF1D4062-EDA9-4354-8440-8E536286E24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F6770-8758-4F5E-A176-8636888C0A05}">
      <dsp:nvSpPr>
        <dsp:cNvPr id="0" name=""/>
        <dsp:cNvSpPr/>
      </dsp:nvSpPr>
      <dsp:spPr>
        <a:xfrm>
          <a:off x="0" y="694593"/>
          <a:ext cx="8128000" cy="529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DBC4B-7B94-454F-AF4A-F851AF4F0512}">
      <dsp:nvSpPr>
        <dsp:cNvPr id="0" name=""/>
        <dsp:cNvSpPr/>
      </dsp:nvSpPr>
      <dsp:spPr>
        <a:xfrm>
          <a:off x="406400" y="384633"/>
          <a:ext cx="568960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Better Light output (narrow spectrum output).</a:t>
          </a:r>
        </a:p>
      </dsp:txBody>
      <dsp:txXfrm>
        <a:off x="436662" y="414895"/>
        <a:ext cx="5629076" cy="559396"/>
      </dsp:txXfrm>
    </dsp:sp>
    <dsp:sp modelId="{E585435D-690B-4FE5-8D9E-E66BDE198EBF}">
      <dsp:nvSpPr>
        <dsp:cNvPr id="0" name=""/>
        <dsp:cNvSpPr/>
      </dsp:nvSpPr>
      <dsp:spPr>
        <a:xfrm>
          <a:off x="0" y="1647153"/>
          <a:ext cx="8128000" cy="529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B1FC8-B273-4B37-AEAA-B4B11706C052}">
      <dsp:nvSpPr>
        <dsp:cNvPr id="0" name=""/>
        <dsp:cNvSpPr/>
      </dsp:nvSpPr>
      <dsp:spPr>
        <a:xfrm>
          <a:off x="406400" y="1337193"/>
          <a:ext cx="568960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Much higher energy efficiency.</a:t>
          </a:r>
          <a:endParaRPr lang="en-IN" sz="2100" kern="1200" dirty="0"/>
        </a:p>
      </dsp:txBody>
      <dsp:txXfrm>
        <a:off x="436662" y="1367455"/>
        <a:ext cx="5629076" cy="559396"/>
      </dsp:txXfrm>
    </dsp:sp>
    <dsp:sp modelId="{5048E59D-04C2-4825-BDA2-74B611D92CCE}">
      <dsp:nvSpPr>
        <dsp:cNvPr id="0" name=""/>
        <dsp:cNvSpPr/>
      </dsp:nvSpPr>
      <dsp:spPr>
        <a:xfrm>
          <a:off x="0" y="2599713"/>
          <a:ext cx="8128000" cy="529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E2F4E-A92F-47EB-A644-ED166DAC9C51}">
      <dsp:nvSpPr>
        <dsp:cNvPr id="0" name=""/>
        <dsp:cNvSpPr/>
      </dsp:nvSpPr>
      <dsp:spPr>
        <a:xfrm>
          <a:off x="406400" y="2289753"/>
          <a:ext cx="568960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Higher lifetime operations.</a:t>
          </a:r>
          <a:endParaRPr lang="en-IN" sz="2100" kern="1200" dirty="0"/>
        </a:p>
      </dsp:txBody>
      <dsp:txXfrm>
        <a:off x="436662" y="2320015"/>
        <a:ext cx="5629076" cy="559396"/>
      </dsp:txXfrm>
    </dsp:sp>
    <dsp:sp modelId="{60FEBA44-8F99-476F-A8FB-25DA59F8D05F}">
      <dsp:nvSpPr>
        <dsp:cNvPr id="0" name=""/>
        <dsp:cNvSpPr/>
      </dsp:nvSpPr>
      <dsp:spPr>
        <a:xfrm>
          <a:off x="0" y="3552273"/>
          <a:ext cx="8128000" cy="529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53148-312A-4179-A4B4-04218060CDAB}">
      <dsp:nvSpPr>
        <dsp:cNvPr id="0" name=""/>
        <dsp:cNvSpPr/>
      </dsp:nvSpPr>
      <dsp:spPr>
        <a:xfrm>
          <a:off x="406400" y="3242313"/>
          <a:ext cx="568960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Better thermal management.</a:t>
          </a:r>
        </a:p>
      </dsp:txBody>
      <dsp:txXfrm>
        <a:off x="436662" y="3272575"/>
        <a:ext cx="5629076" cy="559396"/>
      </dsp:txXfrm>
    </dsp:sp>
    <dsp:sp modelId="{E245DC46-4461-4CBC-BD30-F605E6FD4652}">
      <dsp:nvSpPr>
        <dsp:cNvPr id="0" name=""/>
        <dsp:cNvSpPr/>
      </dsp:nvSpPr>
      <dsp:spPr>
        <a:xfrm>
          <a:off x="0" y="4504833"/>
          <a:ext cx="8128000" cy="529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C58D5-8641-4C66-8271-F568ED4FF7F5}">
      <dsp:nvSpPr>
        <dsp:cNvPr id="0" name=""/>
        <dsp:cNvSpPr/>
      </dsp:nvSpPr>
      <dsp:spPr>
        <a:xfrm>
          <a:off x="406400" y="4194873"/>
          <a:ext cx="568960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b="0" i="0" kern="1200" dirty="0"/>
            <a:t>Environmentally Friendly (No mercury content)</a:t>
          </a:r>
        </a:p>
      </dsp:txBody>
      <dsp:txXfrm>
        <a:off x="436662" y="4225135"/>
        <a:ext cx="562907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F6770-8758-4F5E-A176-8636888C0A05}">
      <dsp:nvSpPr>
        <dsp:cNvPr id="0" name=""/>
        <dsp:cNvSpPr/>
      </dsp:nvSpPr>
      <dsp:spPr>
        <a:xfrm>
          <a:off x="0" y="375205"/>
          <a:ext cx="10831576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DBC4B-7B94-454F-AF4A-F851AF4F0512}">
      <dsp:nvSpPr>
        <dsp:cNvPr id="0" name=""/>
        <dsp:cNvSpPr/>
      </dsp:nvSpPr>
      <dsp:spPr>
        <a:xfrm>
          <a:off x="525712" y="35725"/>
          <a:ext cx="1029947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85" tIns="0" rIns="28658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0" i="0" kern="1200" dirty="0"/>
            <a:t>Highly Configurable System (Can meet R&amp;D to commercial scale design.)</a:t>
          </a:r>
          <a:endParaRPr lang="en-IN" sz="2300" kern="1200" dirty="0"/>
        </a:p>
      </dsp:txBody>
      <dsp:txXfrm>
        <a:off x="558856" y="68869"/>
        <a:ext cx="10233182" cy="612672"/>
      </dsp:txXfrm>
    </dsp:sp>
    <dsp:sp modelId="{0C466F49-4E9D-4BEF-A20E-DE5BA9761868}">
      <dsp:nvSpPr>
        <dsp:cNvPr id="0" name=""/>
        <dsp:cNvSpPr/>
      </dsp:nvSpPr>
      <dsp:spPr>
        <a:xfrm>
          <a:off x="0" y="1418485"/>
          <a:ext cx="10831576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27E46-D5F2-4406-BC0E-75F3AD12436D}">
      <dsp:nvSpPr>
        <dsp:cNvPr id="0" name=""/>
        <dsp:cNvSpPr/>
      </dsp:nvSpPr>
      <dsp:spPr>
        <a:xfrm>
          <a:off x="515663" y="1079005"/>
          <a:ext cx="1031325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85" tIns="0" rIns="28658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Capacity variation from 1 W output to 15 KW output per reactor.</a:t>
          </a:r>
        </a:p>
      </dsp:txBody>
      <dsp:txXfrm>
        <a:off x="548807" y="1112149"/>
        <a:ext cx="10246969" cy="612672"/>
      </dsp:txXfrm>
    </dsp:sp>
    <dsp:sp modelId="{656451F3-CACB-4D7B-B7FD-EA0646F51E50}">
      <dsp:nvSpPr>
        <dsp:cNvPr id="0" name=""/>
        <dsp:cNvSpPr/>
      </dsp:nvSpPr>
      <dsp:spPr>
        <a:xfrm>
          <a:off x="0" y="2461765"/>
          <a:ext cx="10831576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B584B-A309-4D57-A920-C725EB7B651B}">
      <dsp:nvSpPr>
        <dsp:cNvPr id="0" name=""/>
        <dsp:cNvSpPr/>
      </dsp:nvSpPr>
      <dsp:spPr>
        <a:xfrm>
          <a:off x="515663" y="2122285"/>
          <a:ext cx="1031325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85" tIns="0" rIns="28658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Light intensity control to suit your reaction conditions.</a:t>
          </a:r>
        </a:p>
      </dsp:txBody>
      <dsp:txXfrm>
        <a:off x="548807" y="2155429"/>
        <a:ext cx="10246969" cy="612672"/>
      </dsp:txXfrm>
    </dsp:sp>
    <dsp:sp modelId="{41E79E6A-82DD-4D07-AA0C-9CA1278FE484}">
      <dsp:nvSpPr>
        <dsp:cNvPr id="0" name=""/>
        <dsp:cNvSpPr/>
      </dsp:nvSpPr>
      <dsp:spPr>
        <a:xfrm>
          <a:off x="0" y="3505045"/>
          <a:ext cx="10831576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D2E62-152D-469D-8E11-B568EBEC26B1}">
      <dsp:nvSpPr>
        <dsp:cNvPr id="0" name=""/>
        <dsp:cNvSpPr/>
      </dsp:nvSpPr>
      <dsp:spPr>
        <a:xfrm>
          <a:off x="515663" y="3165565"/>
          <a:ext cx="1031325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85" tIns="0" rIns="28658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Easy integration with PLC or DCS.</a:t>
          </a:r>
        </a:p>
      </dsp:txBody>
      <dsp:txXfrm>
        <a:off x="548807" y="3198709"/>
        <a:ext cx="10246969" cy="612672"/>
      </dsp:txXfrm>
    </dsp:sp>
    <dsp:sp modelId="{AF1D4062-EDA9-4354-8440-8E536286E246}">
      <dsp:nvSpPr>
        <dsp:cNvPr id="0" name=""/>
        <dsp:cNvSpPr/>
      </dsp:nvSpPr>
      <dsp:spPr>
        <a:xfrm>
          <a:off x="0" y="4548325"/>
          <a:ext cx="10831576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0B5DB-9ADD-4346-8ADF-C2C2900EC6EF}">
      <dsp:nvSpPr>
        <dsp:cNvPr id="0" name=""/>
        <dsp:cNvSpPr/>
      </dsp:nvSpPr>
      <dsp:spPr>
        <a:xfrm>
          <a:off x="515663" y="4208845"/>
          <a:ext cx="1031325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85" tIns="0" rIns="28658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Long product life, LED life extending beyond 10,000 Hrs. of continuous operation.</a:t>
          </a:r>
        </a:p>
      </dsp:txBody>
      <dsp:txXfrm>
        <a:off x="548807" y="4241989"/>
        <a:ext cx="10246969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A79E-4D5B-46F7-9D88-060E4E442633}" type="datetimeFigureOut">
              <a:rPr lang="en-IN" smtClean="0"/>
              <a:t>05-10-2024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DCF9-BBA4-4D87-8667-98CECB3F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184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A79E-4D5B-46F7-9D88-060E4E442633}" type="datetimeFigureOut">
              <a:rPr lang="en-IN" smtClean="0"/>
              <a:t>05-10-2024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DCF9-BBA4-4D87-8667-98CECB3F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638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A79E-4D5B-46F7-9D88-060E4E442633}" type="datetimeFigureOut">
              <a:rPr lang="en-IN" smtClean="0"/>
              <a:t>05-10-2024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DCF9-BBA4-4D87-8667-98CECB3F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36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A79E-4D5B-46F7-9D88-060E4E442633}" type="datetimeFigureOut">
              <a:rPr lang="en-IN" smtClean="0"/>
              <a:t>05-10-2024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DCF9-BBA4-4D87-8667-98CECB3F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74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A79E-4D5B-46F7-9D88-060E4E442633}" type="datetimeFigureOut">
              <a:rPr lang="en-IN" smtClean="0"/>
              <a:t>05-10-2024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DCF9-BBA4-4D87-8667-98CECB3F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39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A79E-4D5B-46F7-9D88-060E4E442633}" type="datetimeFigureOut">
              <a:rPr lang="en-IN" smtClean="0"/>
              <a:t>05-10-2024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DCF9-BBA4-4D87-8667-98CECB3F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64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A79E-4D5B-46F7-9D88-060E4E442633}" type="datetimeFigureOut">
              <a:rPr lang="en-IN" smtClean="0"/>
              <a:t>05-10-2024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DCF9-BBA4-4D87-8667-98CECB3F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367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A79E-4D5B-46F7-9D88-060E4E442633}" type="datetimeFigureOut">
              <a:rPr lang="en-IN" smtClean="0"/>
              <a:t>05-10-2024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DCF9-BBA4-4D87-8667-98CECB3F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623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A79E-4D5B-46F7-9D88-060E4E442633}" type="datetimeFigureOut">
              <a:rPr lang="en-IN" smtClean="0"/>
              <a:t>05-10-2024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DCF9-BBA4-4D87-8667-98CECB3F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11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A79E-4D5B-46F7-9D88-060E4E442633}" type="datetimeFigureOut">
              <a:rPr lang="en-IN" smtClean="0"/>
              <a:t>05-10-2024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DCF9-BBA4-4D87-8667-98CECB3F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942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A79E-4D5B-46F7-9D88-060E4E442633}" type="datetimeFigureOut">
              <a:rPr lang="en-IN" smtClean="0"/>
              <a:t>05-10-2024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DCF9-BBA4-4D87-8667-98CECB3F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606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A79E-4D5B-46F7-9D88-060E4E442633}" type="datetimeFigureOut">
              <a:rPr lang="en-IN" smtClean="0"/>
              <a:t>05-10-2024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DCF9-BBA4-4D87-8667-98CECB3F10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398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76000"/>
                <a:lumOff val="24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626D2B-0754-6D39-71E0-CE6CEF157DFD}"/>
              </a:ext>
            </a:extLst>
          </p:cNvPr>
          <p:cNvSpPr txBox="1"/>
          <p:nvPr/>
        </p:nvSpPr>
        <p:spPr>
          <a:xfrm>
            <a:off x="337567" y="777415"/>
            <a:ext cx="653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U.V. LED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137E2-68BF-553E-03D8-3E6E74390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3" y="0"/>
            <a:ext cx="523341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D21FFF-687D-7572-26D1-72C44922621A}"/>
              </a:ext>
            </a:extLst>
          </p:cNvPr>
          <p:cNvSpPr txBox="1"/>
          <p:nvPr/>
        </p:nvSpPr>
        <p:spPr>
          <a:xfrm>
            <a:off x="337567" y="1239080"/>
            <a:ext cx="653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FOR REACTIONS IN CONFINED SPACE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01D02-FF2C-5869-C388-5F61673CAE2D}"/>
              </a:ext>
            </a:extLst>
          </p:cNvPr>
          <p:cNvSpPr txBox="1"/>
          <p:nvPr/>
        </p:nvSpPr>
        <p:spPr>
          <a:xfrm>
            <a:off x="337567" y="2290426"/>
            <a:ext cx="653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C0BA44-5794-05C0-2391-F9887886A538}"/>
              </a:ext>
            </a:extLst>
          </p:cNvPr>
          <p:cNvSpPr txBox="1"/>
          <p:nvPr/>
        </p:nvSpPr>
        <p:spPr>
          <a:xfrm>
            <a:off x="337567" y="2752091"/>
            <a:ext cx="653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LACEPL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C1F037-CADA-2CAE-71B3-AB99A2594F5F}"/>
              </a:ext>
            </a:extLst>
          </p:cNvPr>
          <p:cNvSpPr txBox="1"/>
          <p:nvPr/>
        </p:nvSpPr>
        <p:spPr>
          <a:xfrm>
            <a:off x="164592" y="4155374"/>
            <a:ext cx="653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effectLst/>
                <a:latin typeface="trebuchet ms, sans-serif"/>
              </a:rPr>
              <a:t>PATENT APPLICATION NO.: </a:t>
            </a:r>
            <a:r>
              <a:rPr lang="en-IN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202421026248</a:t>
            </a:r>
            <a:endParaRPr lang="en-IN" sz="2400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D89916-F776-B610-70FD-5E7EB92230A3}"/>
              </a:ext>
            </a:extLst>
          </p:cNvPr>
          <p:cNvSpPr txBox="1"/>
          <p:nvPr/>
        </p:nvSpPr>
        <p:spPr>
          <a:xfrm>
            <a:off x="0" y="5686848"/>
            <a:ext cx="7048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625,626 BROADWAY SIGNATURE, SEVASI-GOTRI ROAD, VADODARA, GUJARAT 391101</a:t>
            </a:r>
          </a:p>
          <a:p>
            <a:pPr algn="ctr"/>
            <a:r>
              <a:rPr lang="en-US" sz="1400" dirty="0"/>
              <a:t>&amp;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2E4511-99DF-5A6C-4525-91DE2FE21776}"/>
              </a:ext>
            </a:extLst>
          </p:cNvPr>
          <p:cNvSpPr txBox="1"/>
          <p:nvPr/>
        </p:nvSpPr>
        <p:spPr>
          <a:xfrm>
            <a:off x="0" y="6148513"/>
            <a:ext cx="7048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SECTOR-4, PLOT NO. S-250, 2ND FLOOR, AIROLI, NEAR SHRIDHAR HOSPITAL, NAVI MUMBAI – 400708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228947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9957E7-DA7D-07C7-610E-AA5485C55BD7}"/>
              </a:ext>
            </a:extLst>
          </p:cNvPr>
          <p:cNvSpPr txBox="1"/>
          <p:nvPr/>
        </p:nvSpPr>
        <p:spPr>
          <a:xfrm>
            <a:off x="0" y="3415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/>
              <a:t>CURRENT ORDERS UNDER EXECUTION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4AEA6D-C817-909C-1D4C-31A2DBAFF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431342"/>
              </p:ext>
            </p:extLst>
          </p:nvPr>
        </p:nvGraphicFramePr>
        <p:xfrm>
          <a:off x="1498600" y="1260696"/>
          <a:ext cx="9131300" cy="39971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65650">
                  <a:extLst>
                    <a:ext uri="{9D8B030D-6E8A-4147-A177-3AD203B41FA5}">
                      <a16:colId xmlns:a16="http://schemas.microsoft.com/office/drawing/2014/main" val="4045276200"/>
                    </a:ext>
                  </a:extLst>
                </a:gridCol>
                <a:gridCol w="4565650">
                  <a:extLst>
                    <a:ext uri="{9D8B030D-6E8A-4147-A177-3AD203B41FA5}">
                      <a16:colId xmlns:a16="http://schemas.microsoft.com/office/drawing/2014/main" val="2907434714"/>
                    </a:ext>
                  </a:extLst>
                </a:gridCol>
              </a:tblGrid>
              <a:tr h="999276">
                <a:tc>
                  <a:txBody>
                    <a:bodyPr/>
                    <a:lstStyle/>
                    <a:p>
                      <a:r>
                        <a:rPr lang="en-IN" sz="2000" dirty="0"/>
                        <a:t>CLIENT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NEXALON CHEM PVT. LTD.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498433"/>
                  </a:ext>
                </a:extLst>
              </a:tr>
              <a:tr h="999276">
                <a:tc>
                  <a:txBody>
                    <a:bodyPr/>
                    <a:lstStyle/>
                    <a:p>
                      <a:r>
                        <a:rPr lang="en-IN" sz="1800" b="1" dirty="0"/>
                        <a:t>INSTALLATION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112 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684668"/>
                  </a:ext>
                </a:extLst>
              </a:tr>
              <a:tr h="999276">
                <a:tc>
                  <a:txBody>
                    <a:bodyPr/>
                    <a:lstStyle/>
                    <a:p>
                      <a:r>
                        <a:rPr lang="en-IN" sz="1800" b="1" dirty="0"/>
                        <a:t>CHLORINATOR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32 KL (Agitated Photo Chlorination)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181356"/>
                  </a:ext>
                </a:extLst>
              </a:tr>
              <a:tr h="999276">
                <a:tc>
                  <a:txBody>
                    <a:bodyPr/>
                    <a:lstStyle/>
                    <a:p>
                      <a:r>
                        <a:rPr lang="en-IN" sz="1800" b="1" dirty="0"/>
                        <a:t>NUMBER OF REACTORS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8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57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9E4EA-EBC4-A5B3-285D-9ABC4AEF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6825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61464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F5FB4-0A69-31BB-1A18-919DED0B5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35" y="2024084"/>
            <a:ext cx="2266045" cy="2602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61A88-3850-4AFE-D599-84DC8AD0E6B2}"/>
              </a:ext>
            </a:extLst>
          </p:cNvPr>
          <p:cNvSpPr txBox="1"/>
          <p:nvPr/>
        </p:nvSpPr>
        <p:spPr>
          <a:xfrm>
            <a:off x="1946656" y="341588"/>
            <a:ext cx="660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WHY USE LED BASED U.V. LIGHTS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53838-920F-409E-B2ED-52B926A84BAF}"/>
              </a:ext>
            </a:extLst>
          </p:cNvPr>
          <p:cNvSpPr txBox="1"/>
          <p:nvPr/>
        </p:nvSpPr>
        <p:spPr>
          <a:xfrm>
            <a:off x="420624" y="1088087"/>
            <a:ext cx="8302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LED BASED SYSTEMS OFFER IMPROVED SOLUTIONS TO CONVENTIONAL U.V. SYSTEMS BY OFFERING: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56FB0AD-56D1-4473-62CA-986EC2917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522064"/>
              </p:ext>
            </p:extLst>
          </p:nvPr>
        </p:nvGraphicFramePr>
        <p:xfrm>
          <a:off x="420624" y="15673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866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31142D-1988-3A86-79B8-7F017293B70B}"/>
              </a:ext>
            </a:extLst>
          </p:cNvPr>
          <p:cNvSpPr txBox="1"/>
          <p:nvPr/>
        </p:nvSpPr>
        <p:spPr>
          <a:xfrm>
            <a:off x="0" y="2483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/>
              <a:t>COMPARISON OF LED U.V. WITH CONVENTIONAL LAMPS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79C667-7DDC-93F7-BC67-D91F6D759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61643"/>
              </p:ext>
            </p:extLst>
          </p:nvPr>
        </p:nvGraphicFramePr>
        <p:xfrm>
          <a:off x="886968" y="1197864"/>
          <a:ext cx="10012680" cy="535624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337560">
                  <a:extLst>
                    <a:ext uri="{9D8B030D-6E8A-4147-A177-3AD203B41FA5}">
                      <a16:colId xmlns:a16="http://schemas.microsoft.com/office/drawing/2014/main" val="550115990"/>
                    </a:ext>
                  </a:extLst>
                </a:gridCol>
                <a:gridCol w="3337560">
                  <a:extLst>
                    <a:ext uri="{9D8B030D-6E8A-4147-A177-3AD203B41FA5}">
                      <a16:colId xmlns:a16="http://schemas.microsoft.com/office/drawing/2014/main" val="1304726132"/>
                    </a:ext>
                  </a:extLst>
                </a:gridCol>
                <a:gridCol w="3337560">
                  <a:extLst>
                    <a:ext uri="{9D8B030D-6E8A-4147-A177-3AD203B41FA5}">
                      <a16:colId xmlns:a16="http://schemas.microsoft.com/office/drawing/2014/main" val="1754260628"/>
                    </a:ext>
                  </a:extLst>
                </a:gridCol>
              </a:tblGrid>
              <a:tr h="278768">
                <a:tc>
                  <a:txBody>
                    <a:bodyPr/>
                    <a:lstStyle/>
                    <a:p>
                      <a:pPr fontAlgn="t"/>
                      <a:r>
                        <a:rPr lang="en-IN" sz="1800" b="1">
                          <a:effectLst/>
                        </a:rPr>
                        <a:t>Comparison</a:t>
                      </a: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 b="1">
                          <a:effectLst/>
                        </a:rPr>
                        <a:t>UV LED</a:t>
                      </a: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 b="1" dirty="0">
                          <a:effectLst/>
                        </a:rPr>
                        <a:t>UV Lamp (Medium &amp; Low pressure)</a:t>
                      </a: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1167561535"/>
                  </a:ext>
                </a:extLst>
              </a:tr>
              <a:tr h="489478">
                <a:tc>
                  <a:txBody>
                    <a:bodyPr/>
                    <a:lstStyle/>
                    <a:p>
                      <a:pPr fontAlgn="t"/>
                      <a:r>
                        <a:rPr lang="en-IN" sz="1800" b="1">
                          <a:effectLst/>
                        </a:rPr>
                        <a:t>Spectral Output</a:t>
                      </a:r>
                      <a:endParaRPr lang="en-IN" sz="180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>
                          <a:effectLst/>
                        </a:rPr>
                        <a:t>Single peak wavelength</a:t>
                      </a: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>
                          <a:effectLst/>
                        </a:rPr>
                        <a:t>Broadband with multiple peaks</a:t>
                      </a: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3378240239"/>
                  </a:ext>
                </a:extLst>
              </a:tr>
              <a:tr h="489478">
                <a:tc>
                  <a:txBody>
                    <a:bodyPr/>
                    <a:lstStyle/>
                    <a:p>
                      <a:pPr fontAlgn="t"/>
                      <a:r>
                        <a:rPr lang="en-IN" sz="1800" b="1">
                          <a:effectLst/>
                        </a:rPr>
                        <a:t>Light Output Stability</a:t>
                      </a:r>
                      <a:endParaRPr lang="en-IN" sz="180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>
                          <a:effectLst/>
                        </a:rPr>
                        <a:t>Excellent</a:t>
                      </a: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>
                          <a:effectLst/>
                        </a:rPr>
                        <a:t>Comparatively poor</a:t>
                      </a: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3149707291"/>
                  </a:ext>
                </a:extLst>
              </a:tr>
              <a:tr h="489478">
                <a:tc>
                  <a:txBody>
                    <a:bodyPr/>
                    <a:lstStyle/>
                    <a:p>
                      <a:pPr fontAlgn="t"/>
                      <a:r>
                        <a:rPr lang="en-IN" sz="1800" b="1">
                          <a:effectLst/>
                        </a:rPr>
                        <a:t>Warm-Up Time</a:t>
                      </a:r>
                      <a:endParaRPr lang="en-IN" sz="180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>
                          <a:effectLst/>
                        </a:rPr>
                        <a:t>Zero</a:t>
                      </a: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>
                          <a:effectLst/>
                        </a:rPr>
                        <a:t>Up to 15 minutes</a:t>
                      </a: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3386337214"/>
                  </a:ext>
                </a:extLst>
              </a:tr>
              <a:tr h="489478">
                <a:tc>
                  <a:txBody>
                    <a:bodyPr/>
                    <a:lstStyle/>
                    <a:p>
                      <a:pPr fontAlgn="t"/>
                      <a:r>
                        <a:rPr lang="en-IN" sz="1800" b="1">
                          <a:effectLst/>
                        </a:rPr>
                        <a:t>Forward Heat Generation</a:t>
                      </a:r>
                      <a:endParaRPr lang="en-IN" sz="180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 dirty="0">
                          <a:effectLst/>
                        </a:rPr>
                        <a:t>No</a:t>
                      </a: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 dirty="0">
                          <a:effectLst/>
                        </a:rPr>
                        <a:t>High</a:t>
                      </a: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1424992946"/>
                  </a:ext>
                </a:extLst>
              </a:tr>
              <a:tr h="489478">
                <a:tc>
                  <a:txBody>
                    <a:bodyPr/>
                    <a:lstStyle/>
                    <a:p>
                      <a:pPr fontAlgn="t"/>
                      <a:r>
                        <a:rPr lang="en-IN" sz="1800" b="1" dirty="0">
                          <a:effectLst/>
                        </a:rPr>
                        <a:t>Driving Mechanism</a:t>
                      </a:r>
                      <a:endParaRPr lang="en-IN" sz="1800" dirty="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 dirty="0">
                          <a:effectLst/>
                        </a:rPr>
                        <a:t>Simple</a:t>
                      </a: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 dirty="0">
                          <a:effectLst/>
                        </a:rPr>
                        <a:t>Complex</a:t>
                      </a: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1632050266"/>
                  </a:ext>
                </a:extLst>
              </a:tr>
              <a:tr h="489478">
                <a:tc>
                  <a:txBody>
                    <a:bodyPr/>
                    <a:lstStyle/>
                    <a:p>
                      <a:pPr fontAlgn="t"/>
                      <a:r>
                        <a:rPr lang="en-IN" sz="1800" b="1">
                          <a:effectLst/>
                        </a:rPr>
                        <a:t>Environmentally Friendly</a:t>
                      </a:r>
                      <a:endParaRPr lang="en-IN" sz="180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 dirty="0">
                          <a:effectLst/>
                        </a:rPr>
                        <a:t>Yes</a:t>
                      </a: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>
                          <a:effectLst/>
                        </a:rPr>
                        <a:t>No, Mercury content</a:t>
                      </a: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1949047541"/>
                  </a:ext>
                </a:extLst>
              </a:tr>
              <a:tr h="489478">
                <a:tc>
                  <a:txBody>
                    <a:bodyPr/>
                    <a:lstStyle/>
                    <a:p>
                      <a:pPr fontAlgn="t"/>
                      <a:r>
                        <a:rPr lang="en-IN" sz="1800" b="1">
                          <a:effectLst/>
                        </a:rPr>
                        <a:t>Optical Angle Shaping</a:t>
                      </a:r>
                      <a:endParaRPr lang="en-IN" sz="180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 dirty="0">
                          <a:effectLst/>
                        </a:rPr>
                        <a:t>Yes</a:t>
                      </a: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>
                          <a:effectLst/>
                        </a:rPr>
                        <a:t>No</a:t>
                      </a: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120752468"/>
                  </a:ext>
                </a:extLst>
              </a:tr>
              <a:tr h="489478">
                <a:tc>
                  <a:txBody>
                    <a:bodyPr/>
                    <a:lstStyle/>
                    <a:p>
                      <a:pPr fontAlgn="t"/>
                      <a:r>
                        <a:rPr lang="en-IN" sz="1800" b="1" dirty="0">
                          <a:effectLst/>
                        </a:rPr>
                        <a:t>Design Flexibility</a:t>
                      </a:r>
                      <a:endParaRPr lang="en-IN" sz="1800" dirty="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>
                          <a:effectLst/>
                        </a:rPr>
                        <a:t>High</a:t>
                      </a: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>
                          <a:effectLst/>
                        </a:rPr>
                        <a:t>Low</a:t>
                      </a: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1969489998"/>
                  </a:ext>
                </a:extLst>
              </a:tr>
              <a:tr h="278768">
                <a:tc>
                  <a:txBody>
                    <a:bodyPr/>
                    <a:lstStyle/>
                    <a:p>
                      <a:pPr fontAlgn="t"/>
                      <a:r>
                        <a:rPr lang="en-IN" sz="1800" b="1">
                          <a:effectLst/>
                        </a:rPr>
                        <a:t>Product Size</a:t>
                      </a:r>
                      <a:endParaRPr lang="en-IN" sz="180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>
                          <a:effectLst/>
                        </a:rPr>
                        <a:t>Compact</a:t>
                      </a: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>
                          <a:effectLst/>
                        </a:rPr>
                        <a:t>Large</a:t>
                      </a: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1014542620"/>
                  </a:ext>
                </a:extLst>
              </a:tr>
              <a:tr h="489478">
                <a:tc>
                  <a:txBody>
                    <a:bodyPr/>
                    <a:lstStyle/>
                    <a:p>
                      <a:pPr fontAlgn="t"/>
                      <a:r>
                        <a:rPr lang="en-IN" sz="1800" b="1">
                          <a:effectLst/>
                        </a:rPr>
                        <a:t>Lifetimes</a:t>
                      </a:r>
                      <a:endParaRPr lang="en-IN" sz="1800">
                        <a:effectLst/>
                      </a:endParaRP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 dirty="0">
                          <a:effectLst/>
                        </a:rPr>
                        <a:t>Up to 12,000 hrs</a:t>
                      </a:r>
                    </a:p>
                  </a:txBody>
                  <a:tcPr marL="63990" marR="63990" marT="31995" marB="3199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800" dirty="0">
                          <a:effectLst/>
                        </a:rPr>
                        <a:t>Up to 9,000 hrs</a:t>
                      </a:r>
                    </a:p>
                  </a:txBody>
                  <a:tcPr marL="63990" marR="63990" marT="31995" marB="31995"/>
                </a:tc>
                <a:extLst>
                  <a:ext uri="{0D108BD9-81ED-4DB2-BD59-A6C34878D82A}">
                    <a16:rowId xmlns:a16="http://schemas.microsoft.com/office/drawing/2014/main" val="949127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17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F429367-485D-64F9-4A49-6A220A9412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0596967"/>
              </p:ext>
            </p:extLst>
          </p:nvPr>
        </p:nvGraphicFramePr>
        <p:xfrm>
          <a:off x="1903984" y="98791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831142D-1988-3A86-79B8-7F017293B70B}"/>
              </a:ext>
            </a:extLst>
          </p:cNvPr>
          <p:cNvSpPr txBox="1"/>
          <p:nvPr/>
        </p:nvSpPr>
        <p:spPr>
          <a:xfrm>
            <a:off x="0" y="3415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/>
              <a:t>TYPICAL POWER CONSUMPTIONS </a:t>
            </a:r>
          </a:p>
        </p:txBody>
      </p:sp>
    </p:spTree>
    <p:extLst>
      <p:ext uri="{BB962C8B-B14F-4D97-AF65-F5344CB8AC3E}">
        <p14:creationId xmlns:p14="http://schemas.microsoft.com/office/powerpoint/2010/main" val="355731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4D25F9-4174-9D19-4D0E-76FAD5055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48" y="2108464"/>
            <a:ext cx="4336641" cy="2822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178571-EB00-EBAB-A163-86A895BB1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189" y="2068869"/>
            <a:ext cx="6782149" cy="2902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91C444-5A3D-8E67-216A-D2264C5B1757}"/>
              </a:ext>
            </a:extLst>
          </p:cNvPr>
          <p:cNvSpPr txBox="1"/>
          <p:nvPr/>
        </p:nvSpPr>
        <p:spPr>
          <a:xfrm>
            <a:off x="0" y="3415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/>
              <a:t>COMPARISON OF OUTPUT SPECTRUM OF U.V. LAMPS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49E0F-CB64-3076-8025-11F41199E88C}"/>
              </a:ext>
            </a:extLst>
          </p:cNvPr>
          <p:cNvSpPr txBox="1"/>
          <p:nvPr/>
        </p:nvSpPr>
        <p:spPr>
          <a:xfrm>
            <a:off x="797208" y="5208711"/>
            <a:ext cx="37033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U.V. 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3A4CD7-F6E9-75FB-FA9A-9F8A85757F25}"/>
              </a:ext>
            </a:extLst>
          </p:cNvPr>
          <p:cNvSpPr txBox="1"/>
          <p:nvPr/>
        </p:nvSpPr>
        <p:spPr>
          <a:xfrm>
            <a:off x="6609744" y="5132511"/>
            <a:ext cx="37033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CONVENTIONAL U.V. LAMP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9015A0-B471-68D8-087C-0ECF75BC1EBE}"/>
              </a:ext>
            </a:extLst>
          </p:cNvPr>
          <p:cNvSpPr txBox="1"/>
          <p:nvPr/>
        </p:nvSpPr>
        <p:spPr>
          <a:xfrm>
            <a:off x="797208" y="5574471"/>
            <a:ext cx="370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Near Monochromatic Light With Accuracy Of 10 Nm Variation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2FE76-E359-6C72-10A8-452CA312A1BD}"/>
              </a:ext>
            </a:extLst>
          </p:cNvPr>
          <p:cNvSpPr txBox="1"/>
          <p:nvPr/>
        </p:nvSpPr>
        <p:spPr>
          <a:xfrm>
            <a:off x="6609744" y="5498271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Scattered wavelengths</a:t>
            </a:r>
          </a:p>
        </p:txBody>
      </p:sp>
    </p:spTree>
    <p:extLst>
      <p:ext uri="{BB962C8B-B14F-4D97-AF65-F5344CB8AC3E}">
        <p14:creationId xmlns:p14="http://schemas.microsoft.com/office/powerpoint/2010/main" val="108417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70818F-2A03-FB13-9554-D410A3F24290}"/>
              </a:ext>
            </a:extLst>
          </p:cNvPr>
          <p:cNvSpPr txBox="1"/>
          <p:nvPr/>
        </p:nvSpPr>
        <p:spPr>
          <a:xfrm>
            <a:off x="0" y="3415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/>
              <a:t>SALIENT FEATURES OF OUR PRODUCT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3756E5F-AD67-1004-85D3-1DAB00EDB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381391"/>
              </p:ext>
            </p:extLst>
          </p:nvPr>
        </p:nvGraphicFramePr>
        <p:xfrm>
          <a:off x="852424" y="1173649"/>
          <a:ext cx="10831576" cy="5163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68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D65EAD-0250-227A-A77F-784697801B9C}"/>
              </a:ext>
            </a:extLst>
          </p:cNvPr>
          <p:cNvSpPr txBox="1"/>
          <p:nvPr/>
        </p:nvSpPr>
        <p:spPr>
          <a:xfrm>
            <a:off x="0" y="3415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/>
              <a:t>INSTALLATIONS BY LACEPL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E326F-AB96-E1B1-634C-A9DDB5F9B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67" y="1462870"/>
            <a:ext cx="3465322" cy="4620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47DD13-C9A2-8150-00B8-C667BEE8C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856" y="1462870"/>
            <a:ext cx="3465322" cy="4620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248E21-0AAF-C4F0-A4BB-83DA9E57502E}"/>
              </a:ext>
            </a:extLst>
          </p:cNvPr>
          <p:cNvSpPr txBox="1"/>
          <p:nvPr/>
        </p:nvSpPr>
        <p:spPr>
          <a:xfrm>
            <a:off x="1371600" y="6235700"/>
            <a:ext cx="429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1 KL PILOT PLANT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96FB6-438B-2C26-28ED-34BC747E3E3C}"/>
              </a:ext>
            </a:extLst>
          </p:cNvPr>
          <p:cNvSpPr txBox="1"/>
          <p:nvPr/>
        </p:nvSpPr>
        <p:spPr>
          <a:xfrm>
            <a:off x="6943217" y="6274832"/>
            <a:ext cx="429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12 KL REACTOR</a:t>
            </a:r>
          </a:p>
        </p:txBody>
      </p:sp>
    </p:spTree>
    <p:extLst>
      <p:ext uri="{BB962C8B-B14F-4D97-AF65-F5344CB8AC3E}">
        <p14:creationId xmlns:p14="http://schemas.microsoft.com/office/powerpoint/2010/main" val="16350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D42AA6-1818-93EC-E3EC-FB648FB0025F}"/>
              </a:ext>
            </a:extLst>
          </p:cNvPr>
          <p:cNvSpPr txBox="1"/>
          <p:nvPr/>
        </p:nvSpPr>
        <p:spPr>
          <a:xfrm>
            <a:off x="0" y="3415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/>
              <a:t>INSTALLATIONS IN PROGRESS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BDF9A-1D43-14E2-A5AE-9E7A29A9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87" y="1391790"/>
            <a:ext cx="2370138" cy="5124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57D428-6211-253A-E35E-52BB0F2F0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3" y="1391791"/>
            <a:ext cx="2370137" cy="5124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16DE51-872D-B27D-BDDF-582934669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75" y="1391791"/>
            <a:ext cx="2370137" cy="51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9957E7-DA7D-07C7-610E-AA5485C55BD7}"/>
              </a:ext>
            </a:extLst>
          </p:cNvPr>
          <p:cNvSpPr txBox="1"/>
          <p:nvPr/>
        </p:nvSpPr>
        <p:spPr>
          <a:xfrm>
            <a:off x="0" y="3415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/>
              <a:t>CLIENT LIST &amp; INSTALLATION DETAILS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4AEA6D-C817-909C-1D4C-31A2DBAFF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490618"/>
              </p:ext>
            </p:extLst>
          </p:nvPr>
        </p:nvGraphicFramePr>
        <p:xfrm>
          <a:off x="1219200" y="1095596"/>
          <a:ext cx="9753600" cy="542081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4045276200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907434714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3994080734"/>
                    </a:ext>
                  </a:extLst>
                </a:gridCol>
              </a:tblGrid>
              <a:tr h="971583">
                <a:tc>
                  <a:txBody>
                    <a:bodyPr/>
                    <a:lstStyle/>
                    <a:p>
                      <a:r>
                        <a:rPr lang="en-IN" sz="2000" dirty="0"/>
                        <a:t>CLIENT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NEXALON CHEM PVT. LTD.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DEEPAK CHEMTECH LTD.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498433"/>
                  </a:ext>
                </a:extLst>
              </a:tr>
              <a:tr h="971583">
                <a:tc>
                  <a:txBody>
                    <a:bodyPr/>
                    <a:lstStyle/>
                    <a:p>
                      <a:r>
                        <a:rPr lang="en-IN" sz="1800" b="1" dirty="0"/>
                        <a:t>INSTALLATION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1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17.28 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684668"/>
                  </a:ext>
                </a:extLst>
              </a:tr>
              <a:tr h="971583">
                <a:tc>
                  <a:txBody>
                    <a:bodyPr/>
                    <a:lstStyle/>
                    <a:p>
                      <a:r>
                        <a:rPr lang="en-IN" sz="1800" b="1" dirty="0"/>
                        <a:t>CHLORINATOR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1 KL (Suspension Photo Chlorination)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12 KL (Photo Chlorinator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181356"/>
                  </a:ext>
                </a:extLst>
              </a:tr>
              <a:tr h="971583">
                <a:tc>
                  <a:txBody>
                    <a:bodyPr/>
                    <a:lstStyle/>
                    <a:p>
                      <a:r>
                        <a:rPr lang="en-IN" sz="1800" b="1" dirty="0"/>
                        <a:t>NUMBER OF INSTALLED REACTORS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6 Nos.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8839"/>
                  </a:ext>
                </a:extLst>
              </a:tr>
              <a:tr h="562901">
                <a:tc>
                  <a:txBody>
                    <a:bodyPr/>
                    <a:lstStyle/>
                    <a:p>
                      <a:r>
                        <a:rPr lang="en-IN" sz="1800" b="1" dirty="0"/>
                        <a:t>ORDER EXECUTED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Aug.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March-2024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1579"/>
                  </a:ext>
                </a:extLst>
              </a:tr>
              <a:tr h="971583">
                <a:tc>
                  <a:txBody>
                    <a:bodyPr/>
                    <a:lstStyle/>
                    <a:p>
                      <a:r>
                        <a:rPr lang="en-IN" sz="1800" b="1" dirty="0"/>
                        <a:t>SUCCESSFUL RUNNING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8000+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4000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494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751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644</TotalTime>
  <Words>384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ms, 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Iqbal Singh</dc:creator>
  <cp:lastModifiedBy>Iqbal Singh</cp:lastModifiedBy>
  <cp:revision>7</cp:revision>
  <dcterms:created xsi:type="dcterms:W3CDTF">2024-10-03T11:10:16Z</dcterms:created>
  <dcterms:modified xsi:type="dcterms:W3CDTF">2024-10-05T10:54:08Z</dcterms:modified>
</cp:coreProperties>
</file>